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342" r:id="rId3"/>
    <p:sldId id="330" r:id="rId4"/>
    <p:sldId id="331" r:id="rId5"/>
    <p:sldId id="295" r:id="rId6"/>
    <p:sldId id="296" r:id="rId7"/>
    <p:sldId id="329" r:id="rId8"/>
    <p:sldId id="298" r:id="rId9"/>
    <p:sldId id="344" r:id="rId10"/>
    <p:sldId id="299" r:id="rId11"/>
    <p:sldId id="328" r:id="rId12"/>
    <p:sldId id="300" r:id="rId13"/>
    <p:sldId id="405" r:id="rId14"/>
    <p:sldId id="301" r:id="rId15"/>
    <p:sldId id="302" r:id="rId16"/>
    <p:sldId id="303" r:id="rId17"/>
    <p:sldId id="345" r:id="rId18"/>
    <p:sldId id="286" r:id="rId19"/>
    <p:sldId id="347" r:id="rId20"/>
    <p:sldId id="349" r:id="rId21"/>
    <p:sldId id="351" r:id="rId22"/>
    <p:sldId id="353" r:id="rId23"/>
    <p:sldId id="352" r:id="rId24"/>
    <p:sldId id="350" r:id="rId25"/>
    <p:sldId id="304" r:id="rId26"/>
    <p:sldId id="346" r:id="rId27"/>
    <p:sldId id="305" r:id="rId28"/>
    <p:sldId id="306" r:id="rId29"/>
    <p:sldId id="333" r:id="rId30"/>
    <p:sldId id="334" r:id="rId31"/>
    <p:sldId id="332" r:id="rId32"/>
    <p:sldId id="337" r:id="rId33"/>
    <p:sldId id="338" r:id="rId34"/>
    <p:sldId id="339" r:id="rId35"/>
    <p:sldId id="340" r:id="rId36"/>
    <p:sldId id="341" r:id="rId37"/>
    <p:sldId id="361" r:id="rId38"/>
    <p:sldId id="336" r:id="rId39"/>
    <p:sldId id="354" r:id="rId40"/>
    <p:sldId id="362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285" r:id="rId55"/>
    <p:sldId id="406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686230D-98FC-46B3-9F5F-98E296EAB24F}">
          <p14:sldIdLst>
            <p14:sldId id="256"/>
            <p14:sldId id="342"/>
            <p14:sldId id="330"/>
            <p14:sldId id="331"/>
            <p14:sldId id="295"/>
            <p14:sldId id="296"/>
            <p14:sldId id="329"/>
            <p14:sldId id="298"/>
            <p14:sldId id="344"/>
            <p14:sldId id="299"/>
            <p14:sldId id="328"/>
            <p14:sldId id="300"/>
            <p14:sldId id="405"/>
            <p14:sldId id="301"/>
            <p14:sldId id="302"/>
            <p14:sldId id="303"/>
            <p14:sldId id="345"/>
            <p14:sldId id="286"/>
            <p14:sldId id="347"/>
            <p14:sldId id="349"/>
            <p14:sldId id="351"/>
            <p14:sldId id="353"/>
            <p14:sldId id="352"/>
            <p14:sldId id="350"/>
            <p14:sldId id="304"/>
            <p14:sldId id="346"/>
            <p14:sldId id="305"/>
            <p14:sldId id="306"/>
            <p14:sldId id="333"/>
            <p14:sldId id="334"/>
            <p14:sldId id="332"/>
            <p14:sldId id="337"/>
            <p14:sldId id="338"/>
            <p14:sldId id="339"/>
            <p14:sldId id="340"/>
            <p14:sldId id="341"/>
            <p14:sldId id="361"/>
            <p14:sldId id="336"/>
            <p14:sldId id="354"/>
            <p14:sldId id="362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285"/>
            <p14:sldId id="4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B6C0C7-6F5E-468D-928E-0721193D0E1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8E1363E-0274-4544-B9AD-76F323ECF062}">
      <dgm:prSet phldrT="[Text]"/>
      <dgm:spPr/>
      <dgm:t>
        <a:bodyPr/>
        <a:lstStyle/>
        <a:p>
          <a:r>
            <a:rPr lang="de-DE" dirty="0" smtClean="0"/>
            <a:t>Selbstbewertung des Krankenhauses</a:t>
          </a:r>
        </a:p>
        <a:p>
          <a:r>
            <a:rPr lang="de-DE" dirty="0" smtClean="0"/>
            <a:t>(KTQ-Manual)</a:t>
          </a:r>
          <a:endParaRPr lang="de-DE" dirty="0"/>
        </a:p>
      </dgm:t>
    </dgm:pt>
    <dgm:pt modelId="{605977B0-3BBE-43D0-859D-9AE7E40E53E4}" type="parTrans" cxnId="{97F22C88-2AAF-4298-8B1F-8EF00DC6E8B7}">
      <dgm:prSet/>
      <dgm:spPr/>
      <dgm:t>
        <a:bodyPr/>
        <a:lstStyle/>
        <a:p>
          <a:endParaRPr lang="de-DE"/>
        </a:p>
      </dgm:t>
    </dgm:pt>
    <dgm:pt modelId="{CBC32E5D-AFE0-4207-818E-0EC63A888072}" type="sibTrans" cxnId="{97F22C88-2AAF-4298-8B1F-8EF00DC6E8B7}">
      <dgm:prSet/>
      <dgm:spPr/>
      <dgm:t>
        <a:bodyPr/>
        <a:lstStyle/>
        <a:p>
          <a:endParaRPr lang="de-DE"/>
        </a:p>
      </dgm:t>
    </dgm:pt>
    <dgm:pt modelId="{8BEB9676-534C-4961-9864-6D7C607587CD}">
      <dgm:prSet phldrT="[Text]" custT="1"/>
      <dgm:spPr/>
      <dgm:t>
        <a:bodyPr/>
        <a:lstStyle/>
        <a:p>
          <a:r>
            <a:rPr lang="de-DE" sz="2500" dirty="0" smtClean="0"/>
            <a:t>Fremdbewertung durch KTQ-</a:t>
          </a:r>
          <a:r>
            <a:rPr lang="de-DE" sz="2500" dirty="0" err="1" smtClean="0"/>
            <a:t>Visitor</a:t>
          </a:r>
          <a:endParaRPr lang="de-DE" sz="1800" dirty="0"/>
        </a:p>
      </dgm:t>
    </dgm:pt>
    <dgm:pt modelId="{BD5D2070-CE45-4E9C-91D5-4A8D5C90A6CC}" type="parTrans" cxnId="{2190235D-3C44-412E-AC5A-81BC56999646}">
      <dgm:prSet/>
      <dgm:spPr/>
      <dgm:t>
        <a:bodyPr/>
        <a:lstStyle/>
        <a:p>
          <a:endParaRPr lang="de-DE"/>
        </a:p>
      </dgm:t>
    </dgm:pt>
    <dgm:pt modelId="{6C50C77E-8AEC-4082-87FB-77E1E6DB239C}" type="sibTrans" cxnId="{2190235D-3C44-412E-AC5A-81BC56999646}">
      <dgm:prSet/>
      <dgm:spPr/>
      <dgm:t>
        <a:bodyPr/>
        <a:lstStyle/>
        <a:p>
          <a:endParaRPr lang="de-DE"/>
        </a:p>
      </dgm:t>
    </dgm:pt>
    <dgm:pt modelId="{E1F62254-3096-4E78-AA28-2AB4923A41A7}" type="pres">
      <dgm:prSet presAssocID="{41B6C0C7-6F5E-468D-928E-0721193D0E1A}" presName="CompostProcess" presStyleCnt="0">
        <dgm:presLayoutVars>
          <dgm:dir/>
          <dgm:resizeHandles val="exact"/>
        </dgm:presLayoutVars>
      </dgm:prSet>
      <dgm:spPr/>
    </dgm:pt>
    <dgm:pt modelId="{947D382E-D3C5-4B3F-B500-301A9CB62BA3}" type="pres">
      <dgm:prSet presAssocID="{41B6C0C7-6F5E-468D-928E-0721193D0E1A}" presName="arrow" presStyleLbl="bgShp" presStyleIdx="0" presStyleCnt="1" custLinFactNeighborX="531" custLinFactNeighborY="1709"/>
      <dgm:spPr/>
    </dgm:pt>
    <dgm:pt modelId="{980C9921-787A-4BA5-8444-49513FB8CDA4}" type="pres">
      <dgm:prSet presAssocID="{41B6C0C7-6F5E-468D-928E-0721193D0E1A}" presName="linearProcess" presStyleCnt="0"/>
      <dgm:spPr/>
    </dgm:pt>
    <dgm:pt modelId="{B3F35457-C44B-457C-84F2-EF3045F56F9B}" type="pres">
      <dgm:prSet presAssocID="{98E1363E-0274-4544-B9AD-76F323ECF062}" presName="text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43E2E40-344F-4FFE-A7F3-0D0F7C26A009}" type="pres">
      <dgm:prSet presAssocID="{CBC32E5D-AFE0-4207-818E-0EC63A888072}" presName="sibTrans" presStyleCnt="0"/>
      <dgm:spPr/>
    </dgm:pt>
    <dgm:pt modelId="{C214F000-02F8-4DB1-A470-176057FB6282}" type="pres">
      <dgm:prSet presAssocID="{8BEB9676-534C-4961-9864-6D7C607587CD}" presName="textNode" presStyleLbl="node1" presStyleIdx="1" presStyleCnt="2" custLinFactNeighborX="6034" custLinFactNeighborY="-60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190235D-3C44-412E-AC5A-81BC56999646}" srcId="{41B6C0C7-6F5E-468D-928E-0721193D0E1A}" destId="{8BEB9676-534C-4961-9864-6D7C607587CD}" srcOrd="1" destOrd="0" parTransId="{BD5D2070-CE45-4E9C-91D5-4A8D5C90A6CC}" sibTransId="{6C50C77E-8AEC-4082-87FB-77E1E6DB239C}"/>
    <dgm:cxn modelId="{08EDB5C3-73C7-4325-90D4-BA5AE145C539}" type="presOf" srcId="{41B6C0C7-6F5E-468D-928E-0721193D0E1A}" destId="{E1F62254-3096-4E78-AA28-2AB4923A41A7}" srcOrd="0" destOrd="0" presId="urn:microsoft.com/office/officeart/2005/8/layout/hProcess9"/>
    <dgm:cxn modelId="{6C40FC7A-DB2B-4492-8C40-95088A6D0F14}" type="presOf" srcId="{98E1363E-0274-4544-B9AD-76F323ECF062}" destId="{B3F35457-C44B-457C-84F2-EF3045F56F9B}" srcOrd="0" destOrd="0" presId="urn:microsoft.com/office/officeart/2005/8/layout/hProcess9"/>
    <dgm:cxn modelId="{97F22C88-2AAF-4298-8B1F-8EF00DC6E8B7}" srcId="{41B6C0C7-6F5E-468D-928E-0721193D0E1A}" destId="{98E1363E-0274-4544-B9AD-76F323ECF062}" srcOrd="0" destOrd="0" parTransId="{605977B0-3BBE-43D0-859D-9AE7E40E53E4}" sibTransId="{CBC32E5D-AFE0-4207-818E-0EC63A888072}"/>
    <dgm:cxn modelId="{EFF57026-750C-42E9-A1D1-9A8CC2F8D9FB}" type="presOf" srcId="{8BEB9676-534C-4961-9864-6D7C607587CD}" destId="{C214F000-02F8-4DB1-A470-176057FB6282}" srcOrd="0" destOrd="0" presId="urn:microsoft.com/office/officeart/2005/8/layout/hProcess9"/>
    <dgm:cxn modelId="{231FDACF-DD35-4307-AE8D-DF1375341766}" type="presParOf" srcId="{E1F62254-3096-4E78-AA28-2AB4923A41A7}" destId="{947D382E-D3C5-4B3F-B500-301A9CB62BA3}" srcOrd="0" destOrd="0" presId="urn:microsoft.com/office/officeart/2005/8/layout/hProcess9"/>
    <dgm:cxn modelId="{8ECF5D01-258A-4AC8-A6B1-30DC78E70B29}" type="presParOf" srcId="{E1F62254-3096-4E78-AA28-2AB4923A41A7}" destId="{980C9921-787A-4BA5-8444-49513FB8CDA4}" srcOrd="1" destOrd="0" presId="urn:microsoft.com/office/officeart/2005/8/layout/hProcess9"/>
    <dgm:cxn modelId="{577C2BE2-F420-40C7-8492-0E3D2560DA04}" type="presParOf" srcId="{980C9921-787A-4BA5-8444-49513FB8CDA4}" destId="{B3F35457-C44B-457C-84F2-EF3045F56F9B}" srcOrd="0" destOrd="0" presId="urn:microsoft.com/office/officeart/2005/8/layout/hProcess9"/>
    <dgm:cxn modelId="{83DAF00F-7325-4C48-AE26-F452BEBC11E2}" type="presParOf" srcId="{980C9921-787A-4BA5-8444-49513FB8CDA4}" destId="{443E2E40-344F-4FFE-A7F3-0D0F7C26A009}" srcOrd="1" destOrd="0" presId="urn:microsoft.com/office/officeart/2005/8/layout/hProcess9"/>
    <dgm:cxn modelId="{90EC996D-D537-435E-857F-1168848F6467}" type="presParOf" srcId="{980C9921-787A-4BA5-8444-49513FB8CDA4}" destId="{C214F000-02F8-4DB1-A470-176057FB6282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85879C-D18D-43E8-B9BE-457FDE3AC49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E709F309-FE1C-45F8-A5F8-C887220E4A80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de-DE" dirty="0" smtClean="0"/>
            <a:t>Baustein 1 Qualitätszielkatalog</a:t>
          </a:r>
          <a:endParaRPr lang="de-DE" dirty="0"/>
        </a:p>
      </dgm:t>
    </dgm:pt>
    <dgm:pt modelId="{846D3198-FDBA-4A66-824D-5127723DD90B}" type="parTrans" cxnId="{544791D9-3B34-4988-A00B-75760783BAAA}">
      <dgm:prSet/>
      <dgm:spPr/>
      <dgm:t>
        <a:bodyPr/>
        <a:lstStyle/>
        <a:p>
          <a:endParaRPr lang="de-DE"/>
        </a:p>
      </dgm:t>
    </dgm:pt>
    <dgm:pt modelId="{F7021EAC-6EC9-4C9D-9E5A-F871B21AE32F}" type="sibTrans" cxnId="{544791D9-3B34-4988-A00B-75760783BAAA}">
      <dgm:prSet/>
      <dgm:spPr/>
      <dgm:t>
        <a:bodyPr/>
        <a:lstStyle/>
        <a:p>
          <a:endParaRPr lang="de-DE"/>
        </a:p>
      </dgm:t>
    </dgm:pt>
    <dgm:pt modelId="{D04950E3-0CB7-4647-8746-C5BEBE2D4E61}">
      <dgm:prSet phldrT="[Text]"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de-DE" dirty="0" smtClean="0"/>
            <a:t>Patientenversorgung</a:t>
          </a:r>
          <a:endParaRPr lang="de-DE" dirty="0"/>
        </a:p>
      </dgm:t>
    </dgm:pt>
    <dgm:pt modelId="{D12D9A79-99FE-42C3-94CA-89558C566C92}" type="parTrans" cxnId="{52F4BFC9-D929-4968-BFB5-AACBA5C3CFC3}">
      <dgm:prSet/>
      <dgm:spPr/>
      <dgm:t>
        <a:bodyPr/>
        <a:lstStyle/>
        <a:p>
          <a:endParaRPr lang="de-DE"/>
        </a:p>
      </dgm:t>
    </dgm:pt>
    <dgm:pt modelId="{F8C67B09-FB85-4206-86A9-3A378589FA43}" type="sibTrans" cxnId="{52F4BFC9-D929-4968-BFB5-AACBA5C3CFC3}">
      <dgm:prSet/>
      <dgm:spPr/>
      <dgm:t>
        <a:bodyPr/>
        <a:lstStyle/>
        <a:p>
          <a:endParaRPr lang="de-DE"/>
        </a:p>
      </dgm:t>
    </dgm:pt>
    <dgm:pt modelId="{DBBB3C92-73ED-45E1-B298-7880E1882128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de-DE" dirty="0" smtClean="0"/>
            <a:t>Patientenrechte/-sicherheit</a:t>
          </a:r>
        </a:p>
      </dgm:t>
    </dgm:pt>
    <dgm:pt modelId="{3F6AD9C8-E1D9-44C9-92D3-C7B561D13B65}" type="parTrans" cxnId="{B82EC9EB-5E85-4C19-BA99-ED8D2C70EB94}">
      <dgm:prSet/>
      <dgm:spPr/>
      <dgm:t>
        <a:bodyPr/>
        <a:lstStyle/>
        <a:p>
          <a:endParaRPr lang="de-DE"/>
        </a:p>
      </dgm:t>
    </dgm:pt>
    <dgm:pt modelId="{480B95DC-30D9-4A26-9B3D-03AC8356CF6E}" type="sibTrans" cxnId="{B82EC9EB-5E85-4C19-BA99-ED8D2C70EB94}">
      <dgm:prSet/>
      <dgm:spPr/>
      <dgm:t>
        <a:bodyPr/>
        <a:lstStyle/>
        <a:p>
          <a:endParaRPr lang="de-DE"/>
        </a:p>
      </dgm:t>
    </dgm:pt>
    <dgm:pt modelId="{5DCB42EA-8FF5-4C21-B49B-D3A4348ACA15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de-DE" dirty="0" smtClean="0"/>
            <a:t>Führung</a:t>
          </a:r>
        </a:p>
      </dgm:t>
    </dgm:pt>
    <dgm:pt modelId="{55C0BC53-4E31-4C33-81A2-95C2E9F2788B}" type="parTrans" cxnId="{6C5BD23D-EC83-4941-8460-13AFA7BABB44}">
      <dgm:prSet/>
      <dgm:spPr/>
      <dgm:t>
        <a:bodyPr/>
        <a:lstStyle/>
        <a:p>
          <a:endParaRPr lang="de-DE"/>
        </a:p>
      </dgm:t>
    </dgm:pt>
    <dgm:pt modelId="{874F3B85-23A7-44EC-9F50-4B2F0A351473}" type="sibTrans" cxnId="{6C5BD23D-EC83-4941-8460-13AFA7BABB44}">
      <dgm:prSet/>
      <dgm:spPr/>
      <dgm:t>
        <a:bodyPr/>
        <a:lstStyle/>
        <a:p>
          <a:endParaRPr lang="de-DE"/>
        </a:p>
      </dgm:t>
    </dgm:pt>
    <dgm:pt modelId="{FF166204-5E4E-4D2D-B0C4-75516A4058FA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de-DE" dirty="0" smtClean="0"/>
            <a:t>Qualitätsentwicklung</a:t>
          </a:r>
          <a:endParaRPr lang="de-DE" dirty="0"/>
        </a:p>
      </dgm:t>
    </dgm:pt>
    <dgm:pt modelId="{55D5FBBD-44E8-4218-B1E4-FA46FFEE7D47}" type="parTrans" cxnId="{5F5FB523-A945-4C69-B1AC-1A1A03E99AA1}">
      <dgm:prSet/>
      <dgm:spPr/>
      <dgm:t>
        <a:bodyPr/>
        <a:lstStyle/>
        <a:p>
          <a:endParaRPr lang="de-DE"/>
        </a:p>
      </dgm:t>
    </dgm:pt>
    <dgm:pt modelId="{1C43CC4F-9A48-4DB7-B01B-3C7263004104}" type="sibTrans" cxnId="{5F5FB523-A945-4C69-B1AC-1A1A03E99AA1}">
      <dgm:prSet/>
      <dgm:spPr/>
      <dgm:t>
        <a:bodyPr/>
        <a:lstStyle/>
        <a:p>
          <a:endParaRPr lang="de-DE"/>
        </a:p>
      </dgm:t>
    </dgm:pt>
    <dgm:pt modelId="{4B9C978C-A8BF-4672-B835-FEACA42C4188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de-DE" dirty="0" smtClean="0"/>
            <a:t>Mitarbeiter/Fortbildung</a:t>
          </a:r>
        </a:p>
      </dgm:t>
    </dgm:pt>
    <dgm:pt modelId="{6F7C6DB6-A848-4979-A37C-2A0353E95149}" type="parTrans" cxnId="{5AE3C3FE-BF74-4386-8BDB-74EA0C0A9B9F}">
      <dgm:prSet/>
      <dgm:spPr/>
      <dgm:t>
        <a:bodyPr/>
        <a:lstStyle/>
        <a:p>
          <a:endParaRPr lang="de-DE"/>
        </a:p>
      </dgm:t>
    </dgm:pt>
    <dgm:pt modelId="{FB16E50F-E375-41F4-B945-B34DFCA980CF}" type="sibTrans" cxnId="{5AE3C3FE-BF74-4386-8BDB-74EA0C0A9B9F}">
      <dgm:prSet/>
      <dgm:spPr/>
      <dgm:t>
        <a:bodyPr/>
        <a:lstStyle/>
        <a:p>
          <a:endParaRPr lang="de-DE"/>
        </a:p>
      </dgm:t>
    </dgm:pt>
    <dgm:pt modelId="{410CEBA9-8FA4-40AD-8F31-19AE6D744D53}" type="pres">
      <dgm:prSet presAssocID="{B285879C-D18D-43E8-B9BE-457FDE3AC49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84882787-18BB-45B7-9A84-6F99FA54B718}" type="pres">
      <dgm:prSet presAssocID="{B285879C-D18D-43E8-B9BE-457FDE3AC49A}" presName="Name1" presStyleCnt="0"/>
      <dgm:spPr/>
    </dgm:pt>
    <dgm:pt modelId="{E92C4D6C-D46B-4266-9E7A-EF0730147188}" type="pres">
      <dgm:prSet presAssocID="{B285879C-D18D-43E8-B9BE-457FDE3AC49A}" presName="cycle" presStyleCnt="0"/>
      <dgm:spPr/>
    </dgm:pt>
    <dgm:pt modelId="{FA2780D9-F329-44D0-BB18-A000E4BC25FC}" type="pres">
      <dgm:prSet presAssocID="{B285879C-D18D-43E8-B9BE-457FDE3AC49A}" presName="srcNode" presStyleLbl="node1" presStyleIdx="0" presStyleCnt="1"/>
      <dgm:spPr/>
    </dgm:pt>
    <dgm:pt modelId="{98A5AC59-9ABC-468F-95BB-1F036F27739B}" type="pres">
      <dgm:prSet presAssocID="{B285879C-D18D-43E8-B9BE-457FDE3AC49A}" presName="conn" presStyleLbl="parChTrans1D2" presStyleIdx="0" presStyleCnt="1"/>
      <dgm:spPr/>
      <dgm:t>
        <a:bodyPr/>
        <a:lstStyle/>
        <a:p>
          <a:endParaRPr lang="de-DE"/>
        </a:p>
      </dgm:t>
    </dgm:pt>
    <dgm:pt modelId="{D73B1315-67E2-4DA9-9A01-42ED5960DD83}" type="pres">
      <dgm:prSet presAssocID="{B285879C-D18D-43E8-B9BE-457FDE3AC49A}" presName="extraNode" presStyleLbl="node1" presStyleIdx="0" presStyleCnt="1"/>
      <dgm:spPr/>
    </dgm:pt>
    <dgm:pt modelId="{A2076F37-A4BC-4758-89CD-7DEF83DD9FA6}" type="pres">
      <dgm:prSet presAssocID="{B285879C-D18D-43E8-B9BE-457FDE3AC49A}" presName="dstNode" presStyleLbl="node1" presStyleIdx="0" presStyleCnt="1"/>
      <dgm:spPr/>
    </dgm:pt>
    <dgm:pt modelId="{84447FB7-DA81-48F4-8451-554C05F161E0}" type="pres">
      <dgm:prSet presAssocID="{E709F309-FE1C-45F8-A5F8-C887220E4A80}" presName="text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D7D7FD-ADAE-4BF7-8CC9-CE6C5F6723AC}" type="pres">
      <dgm:prSet presAssocID="{E709F309-FE1C-45F8-A5F8-C887220E4A80}" presName="accent_1" presStyleCnt="0"/>
      <dgm:spPr/>
    </dgm:pt>
    <dgm:pt modelId="{8468F259-3017-4099-99DC-120CA645BD31}" type="pres">
      <dgm:prSet presAssocID="{E709F309-FE1C-45F8-A5F8-C887220E4A80}" presName="accentRepeatNode" presStyleLbl="solidFgAcc1" presStyleIdx="0" presStyleCnt="1"/>
      <dgm:spPr/>
    </dgm:pt>
  </dgm:ptLst>
  <dgm:cxnLst>
    <dgm:cxn modelId="{6C5BD23D-EC83-4941-8460-13AFA7BABB44}" srcId="{E709F309-FE1C-45F8-A5F8-C887220E4A80}" destId="{5DCB42EA-8FF5-4C21-B49B-D3A4348ACA15}" srcOrd="3" destOrd="0" parTransId="{55C0BC53-4E31-4C33-81A2-95C2E9F2788B}" sibTransId="{874F3B85-23A7-44EC-9F50-4B2F0A351473}"/>
    <dgm:cxn modelId="{B82EC9EB-5E85-4C19-BA99-ED8D2C70EB94}" srcId="{E709F309-FE1C-45F8-A5F8-C887220E4A80}" destId="{DBBB3C92-73ED-45E1-B298-7880E1882128}" srcOrd="1" destOrd="0" parTransId="{3F6AD9C8-E1D9-44C9-92D3-C7B561D13B65}" sibTransId="{480B95DC-30D9-4A26-9B3D-03AC8356CF6E}"/>
    <dgm:cxn modelId="{AFA897B2-3FF7-487A-9540-3DDE800E0A74}" type="presOf" srcId="{5DCB42EA-8FF5-4C21-B49B-D3A4348ACA15}" destId="{84447FB7-DA81-48F4-8451-554C05F161E0}" srcOrd="0" destOrd="4" presId="urn:microsoft.com/office/officeart/2008/layout/VerticalCurvedList"/>
    <dgm:cxn modelId="{6E203D6C-E3B3-4633-A03B-5D18D94DF280}" type="presOf" srcId="{DBBB3C92-73ED-45E1-B298-7880E1882128}" destId="{84447FB7-DA81-48F4-8451-554C05F161E0}" srcOrd="0" destOrd="2" presId="urn:microsoft.com/office/officeart/2008/layout/VerticalCurvedList"/>
    <dgm:cxn modelId="{5AE3C3FE-BF74-4386-8BDB-74EA0C0A9B9F}" srcId="{E709F309-FE1C-45F8-A5F8-C887220E4A80}" destId="{4B9C978C-A8BF-4672-B835-FEACA42C4188}" srcOrd="2" destOrd="0" parTransId="{6F7C6DB6-A848-4979-A37C-2A0353E95149}" sibTransId="{FB16E50F-E375-41F4-B945-B34DFCA980CF}"/>
    <dgm:cxn modelId="{52F4BFC9-D929-4968-BFB5-AACBA5C3CFC3}" srcId="{E709F309-FE1C-45F8-A5F8-C887220E4A80}" destId="{D04950E3-0CB7-4647-8746-C5BEBE2D4E61}" srcOrd="0" destOrd="0" parTransId="{D12D9A79-99FE-42C3-94CA-89558C566C92}" sibTransId="{F8C67B09-FB85-4206-86A9-3A378589FA43}"/>
    <dgm:cxn modelId="{544791D9-3B34-4988-A00B-75760783BAAA}" srcId="{B285879C-D18D-43E8-B9BE-457FDE3AC49A}" destId="{E709F309-FE1C-45F8-A5F8-C887220E4A80}" srcOrd="0" destOrd="0" parTransId="{846D3198-FDBA-4A66-824D-5127723DD90B}" sibTransId="{F7021EAC-6EC9-4C9D-9E5A-F871B21AE32F}"/>
    <dgm:cxn modelId="{05ECBD06-B990-4A78-90E8-01530222A600}" type="presOf" srcId="{B285879C-D18D-43E8-B9BE-457FDE3AC49A}" destId="{410CEBA9-8FA4-40AD-8F31-19AE6D744D53}" srcOrd="0" destOrd="0" presId="urn:microsoft.com/office/officeart/2008/layout/VerticalCurvedList"/>
    <dgm:cxn modelId="{E61B8453-227E-4614-8985-8EA33B635688}" type="presOf" srcId="{E709F309-FE1C-45F8-A5F8-C887220E4A80}" destId="{84447FB7-DA81-48F4-8451-554C05F161E0}" srcOrd="0" destOrd="0" presId="urn:microsoft.com/office/officeart/2008/layout/VerticalCurvedList"/>
    <dgm:cxn modelId="{5F5FB523-A945-4C69-B1AC-1A1A03E99AA1}" srcId="{E709F309-FE1C-45F8-A5F8-C887220E4A80}" destId="{FF166204-5E4E-4D2D-B0C4-75516A4058FA}" srcOrd="4" destOrd="0" parTransId="{55D5FBBD-44E8-4218-B1E4-FA46FFEE7D47}" sibTransId="{1C43CC4F-9A48-4DB7-B01B-3C7263004104}"/>
    <dgm:cxn modelId="{A5E80B65-D740-4EAF-8634-215EB94582F6}" type="presOf" srcId="{4B9C978C-A8BF-4672-B835-FEACA42C4188}" destId="{84447FB7-DA81-48F4-8451-554C05F161E0}" srcOrd="0" destOrd="3" presId="urn:microsoft.com/office/officeart/2008/layout/VerticalCurvedList"/>
    <dgm:cxn modelId="{F9AC88BE-14EE-4ECE-8E8F-C8E387B4EFED}" type="presOf" srcId="{F8C67B09-FB85-4206-86A9-3A378589FA43}" destId="{98A5AC59-9ABC-468F-95BB-1F036F27739B}" srcOrd="0" destOrd="0" presId="urn:microsoft.com/office/officeart/2008/layout/VerticalCurvedList"/>
    <dgm:cxn modelId="{745B6068-76FD-4187-930B-ECE2930872D7}" type="presOf" srcId="{FF166204-5E4E-4D2D-B0C4-75516A4058FA}" destId="{84447FB7-DA81-48F4-8451-554C05F161E0}" srcOrd="0" destOrd="5" presId="urn:microsoft.com/office/officeart/2008/layout/VerticalCurvedList"/>
    <dgm:cxn modelId="{3D9D40F2-8AEE-4D2F-819C-B9B10492DC22}" type="presOf" srcId="{D04950E3-0CB7-4647-8746-C5BEBE2D4E61}" destId="{84447FB7-DA81-48F4-8451-554C05F161E0}" srcOrd="0" destOrd="1" presId="urn:microsoft.com/office/officeart/2008/layout/VerticalCurvedList"/>
    <dgm:cxn modelId="{098A0AEF-E0CE-4B47-998B-5C480B7883E2}" type="presParOf" srcId="{410CEBA9-8FA4-40AD-8F31-19AE6D744D53}" destId="{84882787-18BB-45B7-9A84-6F99FA54B718}" srcOrd="0" destOrd="0" presId="urn:microsoft.com/office/officeart/2008/layout/VerticalCurvedList"/>
    <dgm:cxn modelId="{BFFEBC49-8DE5-465E-9EA4-FEB4783F8FA5}" type="presParOf" srcId="{84882787-18BB-45B7-9A84-6F99FA54B718}" destId="{E92C4D6C-D46B-4266-9E7A-EF0730147188}" srcOrd="0" destOrd="0" presId="urn:microsoft.com/office/officeart/2008/layout/VerticalCurvedList"/>
    <dgm:cxn modelId="{2ECC2907-3BEE-4A0D-9F8B-9190B6DA22DA}" type="presParOf" srcId="{E92C4D6C-D46B-4266-9E7A-EF0730147188}" destId="{FA2780D9-F329-44D0-BB18-A000E4BC25FC}" srcOrd="0" destOrd="0" presId="urn:microsoft.com/office/officeart/2008/layout/VerticalCurvedList"/>
    <dgm:cxn modelId="{C90E3061-C215-486F-BB33-B91DC9DA8234}" type="presParOf" srcId="{E92C4D6C-D46B-4266-9E7A-EF0730147188}" destId="{98A5AC59-9ABC-468F-95BB-1F036F27739B}" srcOrd="1" destOrd="0" presId="urn:microsoft.com/office/officeart/2008/layout/VerticalCurvedList"/>
    <dgm:cxn modelId="{A703D157-EFB4-4CAA-9DDD-E5556C48CB68}" type="presParOf" srcId="{E92C4D6C-D46B-4266-9E7A-EF0730147188}" destId="{D73B1315-67E2-4DA9-9A01-42ED5960DD83}" srcOrd="2" destOrd="0" presId="urn:microsoft.com/office/officeart/2008/layout/VerticalCurvedList"/>
    <dgm:cxn modelId="{798AAB90-8066-4A53-BF57-65C1BF57D4DE}" type="presParOf" srcId="{E92C4D6C-D46B-4266-9E7A-EF0730147188}" destId="{A2076F37-A4BC-4758-89CD-7DEF83DD9FA6}" srcOrd="3" destOrd="0" presId="urn:microsoft.com/office/officeart/2008/layout/VerticalCurvedList"/>
    <dgm:cxn modelId="{5BBB05D8-E7F3-446B-A494-DEE28D025863}" type="presParOf" srcId="{84882787-18BB-45B7-9A84-6F99FA54B718}" destId="{84447FB7-DA81-48F4-8451-554C05F161E0}" srcOrd="1" destOrd="0" presId="urn:microsoft.com/office/officeart/2008/layout/VerticalCurvedList"/>
    <dgm:cxn modelId="{02F903F0-EF0A-4195-87AB-2534640E2162}" type="presParOf" srcId="{84882787-18BB-45B7-9A84-6F99FA54B718}" destId="{57D7D7FD-ADAE-4BF7-8CC9-CE6C5F6723AC}" srcOrd="2" destOrd="0" presId="urn:microsoft.com/office/officeart/2008/layout/VerticalCurvedList"/>
    <dgm:cxn modelId="{86F964DD-B004-496C-BE3D-D8E9EAC00F4E}" type="presParOf" srcId="{57D7D7FD-ADAE-4BF7-8CC9-CE6C5F6723AC}" destId="{8468F259-3017-4099-99DC-120CA645BD3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7471832-547D-4E32-AF8E-C50FDC68E0E4}" type="doc">
      <dgm:prSet loTypeId="urn:microsoft.com/office/officeart/2005/8/layout/list1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0ACC0909-2C86-495E-BBDC-08B9691330A6}">
      <dgm:prSet phldrT="[Text]" custT="1"/>
      <dgm:spPr/>
      <dgm:t>
        <a:bodyPr/>
        <a:lstStyle/>
        <a:p>
          <a:r>
            <a:rPr lang="de-DE" sz="1800" dirty="0" smtClean="0"/>
            <a:t>Festgelegte Arbeitsabläufe/standardisierte Durchführung</a:t>
          </a:r>
          <a:endParaRPr lang="de-DE" sz="1800" dirty="0"/>
        </a:p>
      </dgm:t>
    </dgm:pt>
    <dgm:pt modelId="{65EEF14F-28B7-43FC-AF51-13AC58859D82}" type="parTrans" cxnId="{6FE7D8C9-41C7-4A6D-A171-51EBE4353758}">
      <dgm:prSet/>
      <dgm:spPr/>
      <dgm:t>
        <a:bodyPr/>
        <a:lstStyle/>
        <a:p>
          <a:endParaRPr lang="de-DE"/>
        </a:p>
      </dgm:t>
    </dgm:pt>
    <dgm:pt modelId="{8374F014-244F-4C8A-9DE0-6E56E6873977}" type="sibTrans" cxnId="{6FE7D8C9-41C7-4A6D-A171-51EBE4353758}">
      <dgm:prSet/>
      <dgm:spPr/>
      <dgm:t>
        <a:bodyPr/>
        <a:lstStyle/>
        <a:p>
          <a:endParaRPr lang="de-DE"/>
        </a:p>
      </dgm:t>
    </dgm:pt>
    <dgm:pt modelId="{38B4383F-4C91-40E9-A43F-19E3B92860BC}">
      <dgm:prSet custT="1"/>
      <dgm:spPr/>
      <dgm:t>
        <a:bodyPr/>
        <a:lstStyle/>
        <a:p>
          <a:r>
            <a:rPr lang="de-DE" sz="1800" dirty="0" smtClean="0"/>
            <a:t>Systematische Einarbeitung von Mitarbeitern</a:t>
          </a:r>
        </a:p>
      </dgm:t>
    </dgm:pt>
    <dgm:pt modelId="{34391387-89DA-4083-9C61-336E2C895AB2}" type="parTrans" cxnId="{C11EA09D-BF92-40AA-AAEC-49132016ECCA}">
      <dgm:prSet/>
      <dgm:spPr/>
      <dgm:t>
        <a:bodyPr/>
        <a:lstStyle/>
        <a:p>
          <a:endParaRPr lang="de-DE"/>
        </a:p>
      </dgm:t>
    </dgm:pt>
    <dgm:pt modelId="{5806F8A1-CC22-4E34-BD30-EEE538245774}" type="sibTrans" cxnId="{C11EA09D-BF92-40AA-AAEC-49132016ECCA}">
      <dgm:prSet/>
      <dgm:spPr/>
      <dgm:t>
        <a:bodyPr/>
        <a:lstStyle/>
        <a:p>
          <a:endParaRPr lang="de-DE"/>
        </a:p>
      </dgm:t>
    </dgm:pt>
    <dgm:pt modelId="{52E8FB8E-5892-45F1-B171-035D3958F866}">
      <dgm:prSet custT="1"/>
      <dgm:spPr/>
      <dgm:t>
        <a:bodyPr/>
        <a:lstStyle/>
        <a:p>
          <a:r>
            <a:rPr lang="de-DE" sz="1800" dirty="0" smtClean="0"/>
            <a:t>Verbesserung der Kommunikation/Information</a:t>
          </a:r>
        </a:p>
      </dgm:t>
    </dgm:pt>
    <dgm:pt modelId="{A870999A-C2E8-4213-AAB2-3D4B731CC15E}" type="parTrans" cxnId="{9111E1CF-11E0-4FAE-95E8-5A210E36EBF5}">
      <dgm:prSet/>
      <dgm:spPr/>
      <dgm:t>
        <a:bodyPr/>
        <a:lstStyle/>
        <a:p>
          <a:endParaRPr lang="de-DE"/>
        </a:p>
      </dgm:t>
    </dgm:pt>
    <dgm:pt modelId="{2869213B-E150-4164-B6D3-51A00E6D973B}" type="sibTrans" cxnId="{9111E1CF-11E0-4FAE-95E8-5A210E36EBF5}">
      <dgm:prSet/>
      <dgm:spPr/>
      <dgm:t>
        <a:bodyPr/>
        <a:lstStyle/>
        <a:p>
          <a:endParaRPr lang="de-DE"/>
        </a:p>
      </dgm:t>
    </dgm:pt>
    <dgm:pt modelId="{916C1894-1C5D-4ABF-AB14-3DE79B85D43C}">
      <dgm:prSet custT="1"/>
      <dgm:spPr/>
      <dgm:t>
        <a:bodyPr/>
        <a:lstStyle/>
        <a:p>
          <a:r>
            <a:rPr lang="de-DE" sz="1800" dirty="0" smtClean="0"/>
            <a:t>Systematische Umsetzung von Korrekturmaßnahmen nach Fehlererkennung</a:t>
          </a:r>
        </a:p>
      </dgm:t>
    </dgm:pt>
    <dgm:pt modelId="{73232E40-8800-46F0-8D7F-41F155D5C283}" type="parTrans" cxnId="{C30596B2-8E43-455F-876C-D09A557B868E}">
      <dgm:prSet/>
      <dgm:spPr/>
      <dgm:t>
        <a:bodyPr/>
        <a:lstStyle/>
        <a:p>
          <a:endParaRPr lang="de-DE"/>
        </a:p>
      </dgm:t>
    </dgm:pt>
    <dgm:pt modelId="{BE2E8179-84B2-4E29-8994-07E70CEEDCD0}" type="sibTrans" cxnId="{C30596B2-8E43-455F-876C-D09A557B868E}">
      <dgm:prSet/>
      <dgm:spPr/>
      <dgm:t>
        <a:bodyPr/>
        <a:lstStyle/>
        <a:p>
          <a:endParaRPr lang="de-DE"/>
        </a:p>
      </dgm:t>
    </dgm:pt>
    <dgm:pt modelId="{94EDA410-FEAA-49B2-8DEF-B08F7DB45721}">
      <dgm:prSet custT="1"/>
      <dgm:spPr/>
      <dgm:t>
        <a:bodyPr/>
        <a:lstStyle/>
        <a:p>
          <a:r>
            <a:rPr lang="de-DE" sz="1800" dirty="0" smtClean="0"/>
            <a:t>Eindeutige Zuordnung von Verantwortlichkeiten</a:t>
          </a:r>
        </a:p>
      </dgm:t>
    </dgm:pt>
    <dgm:pt modelId="{BD3123A1-C9AE-413D-9FC5-E15F944A2631}" type="parTrans" cxnId="{5AE3B048-0AB3-40D9-B802-DAC83D33DEEB}">
      <dgm:prSet/>
      <dgm:spPr/>
      <dgm:t>
        <a:bodyPr/>
        <a:lstStyle/>
        <a:p>
          <a:endParaRPr lang="de-DE"/>
        </a:p>
      </dgm:t>
    </dgm:pt>
    <dgm:pt modelId="{357988BD-E474-4824-91BE-0CF60FBD17E7}" type="sibTrans" cxnId="{5AE3B048-0AB3-40D9-B802-DAC83D33DEEB}">
      <dgm:prSet/>
      <dgm:spPr/>
      <dgm:t>
        <a:bodyPr/>
        <a:lstStyle/>
        <a:p>
          <a:endParaRPr lang="de-DE"/>
        </a:p>
      </dgm:t>
    </dgm:pt>
    <dgm:pt modelId="{10765B02-59FB-4456-AAB2-337DFD2F2D6E}">
      <dgm:prSet custT="1"/>
      <dgm:spPr/>
      <dgm:t>
        <a:bodyPr/>
        <a:lstStyle/>
        <a:p>
          <a:r>
            <a:rPr lang="de-DE" sz="1800" dirty="0" smtClean="0"/>
            <a:t>Systematische Mitarbeiterführung</a:t>
          </a:r>
        </a:p>
      </dgm:t>
    </dgm:pt>
    <dgm:pt modelId="{1B862918-2527-4185-AA32-5BB0C14119A5}" type="parTrans" cxnId="{38C691C5-00CF-496E-878F-DDB2BF5A268D}">
      <dgm:prSet/>
      <dgm:spPr/>
      <dgm:t>
        <a:bodyPr/>
        <a:lstStyle/>
        <a:p>
          <a:endParaRPr lang="de-DE"/>
        </a:p>
      </dgm:t>
    </dgm:pt>
    <dgm:pt modelId="{BAA109E8-DD0C-4B13-A95A-3EE857CA7476}" type="sibTrans" cxnId="{38C691C5-00CF-496E-878F-DDB2BF5A268D}">
      <dgm:prSet/>
      <dgm:spPr/>
      <dgm:t>
        <a:bodyPr/>
        <a:lstStyle/>
        <a:p>
          <a:endParaRPr lang="de-DE"/>
        </a:p>
      </dgm:t>
    </dgm:pt>
    <dgm:pt modelId="{720571CD-9758-4F7B-ABC1-10AEA0CE18DF}">
      <dgm:prSet custT="1"/>
      <dgm:spPr/>
      <dgm:t>
        <a:bodyPr/>
        <a:lstStyle/>
        <a:p>
          <a:r>
            <a:rPr lang="de-DE" sz="1800" dirty="0" smtClean="0"/>
            <a:t>Dokumentation </a:t>
          </a:r>
          <a:r>
            <a:rPr lang="de-DE" sz="1800" dirty="0" smtClean="0">
              <a:sym typeface="Wingdings" panose="05000000000000000000" pitchFamily="2" charset="2"/>
            </a:rPr>
            <a:t> rechtssicherer Nachweis (z.B. Pflichtunterweisungen)</a:t>
          </a:r>
        </a:p>
      </dgm:t>
    </dgm:pt>
    <dgm:pt modelId="{7D3FC578-DBB7-4427-87A7-16383AB97453}" type="parTrans" cxnId="{327B5A0C-7CE3-4C50-8632-F9301B5845CB}">
      <dgm:prSet/>
      <dgm:spPr/>
      <dgm:t>
        <a:bodyPr/>
        <a:lstStyle/>
        <a:p>
          <a:endParaRPr lang="de-DE"/>
        </a:p>
      </dgm:t>
    </dgm:pt>
    <dgm:pt modelId="{8203CEAC-6C61-4A3B-A538-24C135D5E9E4}" type="sibTrans" cxnId="{327B5A0C-7CE3-4C50-8632-F9301B5845CB}">
      <dgm:prSet/>
      <dgm:spPr/>
      <dgm:t>
        <a:bodyPr/>
        <a:lstStyle/>
        <a:p>
          <a:endParaRPr lang="de-DE"/>
        </a:p>
      </dgm:t>
    </dgm:pt>
    <dgm:pt modelId="{0B2ABF54-F827-4875-8128-01D2A23958BA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Vorbereitung auf behördliche Begehungen</a:t>
          </a:r>
        </a:p>
      </dgm:t>
    </dgm:pt>
    <dgm:pt modelId="{6A2EF5BC-A4D2-424C-8C8B-25C727E0350B}" type="parTrans" cxnId="{FCD7D325-CD33-49DB-AED4-C8D5C87815B6}">
      <dgm:prSet/>
      <dgm:spPr/>
      <dgm:t>
        <a:bodyPr/>
        <a:lstStyle/>
        <a:p>
          <a:endParaRPr lang="de-DE"/>
        </a:p>
      </dgm:t>
    </dgm:pt>
    <dgm:pt modelId="{637C3179-CACC-44BA-BC7F-F038DE977535}" type="sibTrans" cxnId="{FCD7D325-CD33-49DB-AED4-C8D5C87815B6}">
      <dgm:prSet/>
      <dgm:spPr/>
      <dgm:t>
        <a:bodyPr/>
        <a:lstStyle/>
        <a:p>
          <a:endParaRPr lang="de-DE"/>
        </a:p>
      </dgm:t>
    </dgm:pt>
    <dgm:pt modelId="{7EBDF87E-5760-40D8-9043-8A0EB57D25E2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Reproduktive Qualität</a:t>
          </a:r>
          <a:endParaRPr lang="de-DE" sz="1800" dirty="0"/>
        </a:p>
      </dgm:t>
    </dgm:pt>
    <dgm:pt modelId="{495700ED-6706-4B2D-9745-3F70EB2794D5}" type="parTrans" cxnId="{1CA7ACBC-D546-4D5C-B412-BACC82F18114}">
      <dgm:prSet/>
      <dgm:spPr/>
      <dgm:t>
        <a:bodyPr/>
        <a:lstStyle/>
        <a:p>
          <a:endParaRPr lang="de-DE"/>
        </a:p>
      </dgm:t>
    </dgm:pt>
    <dgm:pt modelId="{EED6F74F-1BD5-4B37-96FF-0D9EC748B013}" type="sibTrans" cxnId="{1CA7ACBC-D546-4D5C-B412-BACC82F18114}">
      <dgm:prSet/>
      <dgm:spPr/>
      <dgm:t>
        <a:bodyPr/>
        <a:lstStyle/>
        <a:p>
          <a:endParaRPr lang="de-DE"/>
        </a:p>
      </dgm:t>
    </dgm:pt>
    <dgm:pt modelId="{4A4E97C7-70FC-49B6-BA05-E496A47026BD}" type="pres">
      <dgm:prSet presAssocID="{77471832-547D-4E32-AF8E-C50FDC68E0E4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78560F8A-5869-4FCB-91AC-394759EA79D9}" type="pres">
      <dgm:prSet presAssocID="{0ACC0909-2C86-495E-BBDC-08B9691330A6}" presName="parentLin" presStyleCnt="0"/>
      <dgm:spPr/>
      <dgm:t>
        <a:bodyPr/>
        <a:lstStyle/>
        <a:p>
          <a:endParaRPr lang="de-DE"/>
        </a:p>
      </dgm:t>
    </dgm:pt>
    <dgm:pt modelId="{04A0D28F-16EF-4C73-BAAE-58B215A81B78}" type="pres">
      <dgm:prSet presAssocID="{0ACC0909-2C86-495E-BBDC-08B9691330A6}" presName="parentLeftMargin" presStyleLbl="node1" presStyleIdx="0" presStyleCnt="9"/>
      <dgm:spPr/>
      <dgm:t>
        <a:bodyPr/>
        <a:lstStyle/>
        <a:p>
          <a:endParaRPr lang="de-DE"/>
        </a:p>
      </dgm:t>
    </dgm:pt>
    <dgm:pt modelId="{66FF73AA-E211-40E5-A294-22C1DED8EE42}" type="pres">
      <dgm:prSet presAssocID="{0ACC0909-2C86-495E-BBDC-08B9691330A6}" presName="parentText" presStyleLbl="node1" presStyleIdx="0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3FFDF10-0139-42A3-A2EE-0548DAD4429E}" type="pres">
      <dgm:prSet presAssocID="{0ACC0909-2C86-495E-BBDC-08B9691330A6}" presName="negativeSpace" presStyleCnt="0"/>
      <dgm:spPr/>
      <dgm:t>
        <a:bodyPr/>
        <a:lstStyle/>
        <a:p>
          <a:endParaRPr lang="de-DE"/>
        </a:p>
      </dgm:t>
    </dgm:pt>
    <dgm:pt modelId="{8D7FCF4E-8913-4BA0-80D7-3723BA04963D}" type="pres">
      <dgm:prSet presAssocID="{0ACC0909-2C86-495E-BBDC-08B9691330A6}" presName="childText" presStyleLbl="conFgAcc1" presStyleIdx="0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D53BCC9-4B5B-483F-A641-D224F29C157D}" type="pres">
      <dgm:prSet presAssocID="{8374F014-244F-4C8A-9DE0-6E56E6873977}" presName="spaceBetweenRectangles" presStyleCnt="0"/>
      <dgm:spPr/>
      <dgm:t>
        <a:bodyPr/>
        <a:lstStyle/>
        <a:p>
          <a:endParaRPr lang="de-DE"/>
        </a:p>
      </dgm:t>
    </dgm:pt>
    <dgm:pt modelId="{846A7D84-F189-41FB-A328-BB533FA421E8}" type="pres">
      <dgm:prSet presAssocID="{38B4383F-4C91-40E9-A43F-19E3B92860BC}" presName="parentLin" presStyleCnt="0"/>
      <dgm:spPr/>
      <dgm:t>
        <a:bodyPr/>
        <a:lstStyle/>
        <a:p>
          <a:endParaRPr lang="de-DE"/>
        </a:p>
      </dgm:t>
    </dgm:pt>
    <dgm:pt modelId="{4463BD48-A0D8-44D7-96AE-C58AAEACD8FB}" type="pres">
      <dgm:prSet presAssocID="{38B4383F-4C91-40E9-A43F-19E3B92860BC}" presName="parentLeftMargin" presStyleLbl="node1" presStyleIdx="0" presStyleCnt="9"/>
      <dgm:spPr/>
      <dgm:t>
        <a:bodyPr/>
        <a:lstStyle/>
        <a:p>
          <a:endParaRPr lang="de-DE"/>
        </a:p>
      </dgm:t>
    </dgm:pt>
    <dgm:pt modelId="{98E3AABB-C4F5-4589-937E-099DFBF8A8A8}" type="pres">
      <dgm:prSet presAssocID="{38B4383F-4C91-40E9-A43F-19E3B92860BC}" presName="parentText" presStyleLbl="node1" presStyleIdx="1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D108617-7F50-4DDE-8387-89A4CF2D1C11}" type="pres">
      <dgm:prSet presAssocID="{38B4383F-4C91-40E9-A43F-19E3B92860BC}" presName="negativeSpace" presStyleCnt="0"/>
      <dgm:spPr/>
      <dgm:t>
        <a:bodyPr/>
        <a:lstStyle/>
        <a:p>
          <a:endParaRPr lang="de-DE"/>
        </a:p>
      </dgm:t>
    </dgm:pt>
    <dgm:pt modelId="{4FB8B61F-5F1B-478A-8BE3-427AB970A20F}" type="pres">
      <dgm:prSet presAssocID="{38B4383F-4C91-40E9-A43F-19E3B92860BC}" presName="childText" presStyleLbl="conFgAcc1" presStyleIdx="1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3027C7-E948-4377-8736-7A03FEE1A463}" type="pres">
      <dgm:prSet presAssocID="{5806F8A1-CC22-4E34-BD30-EEE538245774}" presName="spaceBetweenRectangles" presStyleCnt="0"/>
      <dgm:spPr/>
      <dgm:t>
        <a:bodyPr/>
        <a:lstStyle/>
        <a:p>
          <a:endParaRPr lang="de-DE"/>
        </a:p>
      </dgm:t>
    </dgm:pt>
    <dgm:pt modelId="{C9A5FA36-620C-44E6-9649-BEBE443FED77}" type="pres">
      <dgm:prSet presAssocID="{52E8FB8E-5892-45F1-B171-035D3958F866}" presName="parentLin" presStyleCnt="0"/>
      <dgm:spPr/>
      <dgm:t>
        <a:bodyPr/>
        <a:lstStyle/>
        <a:p>
          <a:endParaRPr lang="de-DE"/>
        </a:p>
      </dgm:t>
    </dgm:pt>
    <dgm:pt modelId="{2EA5F7A7-23E1-4865-A5D3-6CE4790BF38D}" type="pres">
      <dgm:prSet presAssocID="{52E8FB8E-5892-45F1-B171-035D3958F866}" presName="parentLeftMargin" presStyleLbl="node1" presStyleIdx="1" presStyleCnt="9"/>
      <dgm:spPr/>
      <dgm:t>
        <a:bodyPr/>
        <a:lstStyle/>
        <a:p>
          <a:endParaRPr lang="de-DE"/>
        </a:p>
      </dgm:t>
    </dgm:pt>
    <dgm:pt modelId="{851D9ABA-E89A-44A6-ABD0-9237E7A8BFC4}" type="pres">
      <dgm:prSet presAssocID="{52E8FB8E-5892-45F1-B171-035D3958F866}" presName="parentText" presStyleLbl="node1" presStyleIdx="2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2CF7407-35EE-4E11-B76F-4ED8D1069D8B}" type="pres">
      <dgm:prSet presAssocID="{52E8FB8E-5892-45F1-B171-035D3958F866}" presName="negativeSpace" presStyleCnt="0"/>
      <dgm:spPr/>
      <dgm:t>
        <a:bodyPr/>
        <a:lstStyle/>
        <a:p>
          <a:endParaRPr lang="de-DE"/>
        </a:p>
      </dgm:t>
    </dgm:pt>
    <dgm:pt modelId="{CE7287A0-CB32-4C33-82BD-A6666424D493}" type="pres">
      <dgm:prSet presAssocID="{52E8FB8E-5892-45F1-B171-035D3958F866}" presName="childText" presStyleLbl="conFgAcc1" presStyleIdx="2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9A2F8CC-EDD5-4B68-BAF4-B0443343ABAC}" type="pres">
      <dgm:prSet presAssocID="{2869213B-E150-4164-B6D3-51A00E6D973B}" presName="spaceBetweenRectangles" presStyleCnt="0"/>
      <dgm:spPr/>
      <dgm:t>
        <a:bodyPr/>
        <a:lstStyle/>
        <a:p>
          <a:endParaRPr lang="de-DE"/>
        </a:p>
      </dgm:t>
    </dgm:pt>
    <dgm:pt modelId="{AB1A24CD-9EEA-408E-9245-1EA25AC4DE90}" type="pres">
      <dgm:prSet presAssocID="{916C1894-1C5D-4ABF-AB14-3DE79B85D43C}" presName="parentLin" presStyleCnt="0"/>
      <dgm:spPr/>
      <dgm:t>
        <a:bodyPr/>
        <a:lstStyle/>
        <a:p>
          <a:endParaRPr lang="de-DE"/>
        </a:p>
      </dgm:t>
    </dgm:pt>
    <dgm:pt modelId="{FF3A5BB7-7E7B-4E25-9885-C36FE0090FDA}" type="pres">
      <dgm:prSet presAssocID="{916C1894-1C5D-4ABF-AB14-3DE79B85D43C}" presName="parentLeftMargin" presStyleLbl="node1" presStyleIdx="2" presStyleCnt="9"/>
      <dgm:spPr/>
      <dgm:t>
        <a:bodyPr/>
        <a:lstStyle/>
        <a:p>
          <a:endParaRPr lang="de-DE"/>
        </a:p>
      </dgm:t>
    </dgm:pt>
    <dgm:pt modelId="{F4935792-9021-4C65-8223-AC80C5AC3575}" type="pres">
      <dgm:prSet presAssocID="{916C1894-1C5D-4ABF-AB14-3DE79B85D43C}" presName="parentText" presStyleLbl="node1" presStyleIdx="3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33D641-8AE5-4811-AD39-DAEEAA78FD9C}" type="pres">
      <dgm:prSet presAssocID="{916C1894-1C5D-4ABF-AB14-3DE79B85D43C}" presName="negativeSpace" presStyleCnt="0"/>
      <dgm:spPr/>
      <dgm:t>
        <a:bodyPr/>
        <a:lstStyle/>
        <a:p>
          <a:endParaRPr lang="de-DE"/>
        </a:p>
      </dgm:t>
    </dgm:pt>
    <dgm:pt modelId="{5DBE774A-CC58-407F-8212-DF8A825A2E0C}" type="pres">
      <dgm:prSet presAssocID="{916C1894-1C5D-4ABF-AB14-3DE79B85D43C}" presName="childText" presStyleLbl="conFgAcc1" presStyleIdx="3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977EC41-0658-4676-B264-6D3A2AF96669}" type="pres">
      <dgm:prSet presAssocID="{BE2E8179-84B2-4E29-8994-07E70CEEDCD0}" presName="spaceBetweenRectangles" presStyleCnt="0"/>
      <dgm:spPr/>
      <dgm:t>
        <a:bodyPr/>
        <a:lstStyle/>
        <a:p>
          <a:endParaRPr lang="de-DE"/>
        </a:p>
      </dgm:t>
    </dgm:pt>
    <dgm:pt modelId="{FBD87A95-4379-4AB2-BF25-783E7F16D254}" type="pres">
      <dgm:prSet presAssocID="{94EDA410-FEAA-49B2-8DEF-B08F7DB45721}" presName="parentLin" presStyleCnt="0"/>
      <dgm:spPr/>
      <dgm:t>
        <a:bodyPr/>
        <a:lstStyle/>
        <a:p>
          <a:endParaRPr lang="de-DE"/>
        </a:p>
      </dgm:t>
    </dgm:pt>
    <dgm:pt modelId="{8D18EC27-B693-4F07-9EAB-1374409A528F}" type="pres">
      <dgm:prSet presAssocID="{94EDA410-FEAA-49B2-8DEF-B08F7DB45721}" presName="parentLeftMargin" presStyleLbl="node1" presStyleIdx="3" presStyleCnt="9"/>
      <dgm:spPr/>
      <dgm:t>
        <a:bodyPr/>
        <a:lstStyle/>
        <a:p>
          <a:endParaRPr lang="de-DE"/>
        </a:p>
      </dgm:t>
    </dgm:pt>
    <dgm:pt modelId="{CCD27ECA-AE03-4D75-A085-144F434BBF51}" type="pres">
      <dgm:prSet presAssocID="{94EDA410-FEAA-49B2-8DEF-B08F7DB45721}" presName="parentText" presStyleLbl="node1" presStyleIdx="4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E0333A-CE9A-4064-A5DD-A7A3829CBC88}" type="pres">
      <dgm:prSet presAssocID="{94EDA410-FEAA-49B2-8DEF-B08F7DB45721}" presName="negativeSpace" presStyleCnt="0"/>
      <dgm:spPr/>
      <dgm:t>
        <a:bodyPr/>
        <a:lstStyle/>
        <a:p>
          <a:endParaRPr lang="de-DE"/>
        </a:p>
      </dgm:t>
    </dgm:pt>
    <dgm:pt modelId="{601226EE-45AA-4652-A874-614F0C6A6615}" type="pres">
      <dgm:prSet presAssocID="{94EDA410-FEAA-49B2-8DEF-B08F7DB45721}" presName="childText" presStyleLbl="conFgAcc1" presStyleIdx="4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6B4CB03-D05B-4B1E-B128-5A66D537AE8E}" type="pres">
      <dgm:prSet presAssocID="{357988BD-E474-4824-91BE-0CF60FBD17E7}" presName="spaceBetweenRectangles" presStyleCnt="0"/>
      <dgm:spPr/>
      <dgm:t>
        <a:bodyPr/>
        <a:lstStyle/>
        <a:p>
          <a:endParaRPr lang="de-DE"/>
        </a:p>
      </dgm:t>
    </dgm:pt>
    <dgm:pt modelId="{45449E68-6C63-432C-A518-2844E7D12457}" type="pres">
      <dgm:prSet presAssocID="{10765B02-59FB-4456-AAB2-337DFD2F2D6E}" presName="parentLin" presStyleCnt="0"/>
      <dgm:spPr/>
      <dgm:t>
        <a:bodyPr/>
        <a:lstStyle/>
        <a:p>
          <a:endParaRPr lang="de-DE"/>
        </a:p>
      </dgm:t>
    </dgm:pt>
    <dgm:pt modelId="{EB621E13-C884-4F5D-A304-E5A85C18F4C8}" type="pres">
      <dgm:prSet presAssocID="{10765B02-59FB-4456-AAB2-337DFD2F2D6E}" presName="parentLeftMargin" presStyleLbl="node1" presStyleIdx="4" presStyleCnt="9"/>
      <dgm:spPr/>
      <dgm:t>
        <a:bodyPr/>
        <a:lstStyle/>
        <a:p>
          <a:endParaRPr lang="de-DE"/>
        </a:p>
      </dgm:t>
    </dgm:pt>
    <dgm:pt modelId="{5DFB891E-1EE5-47D7-93C8-F737D60A48DC}" type="pres">
      <dgm:prSet presAssocID="{10765B02-59FB-4456-AAB2-337DFD2F2D6E}" presName="parentText" presStyleLbl="node1" presStyleIdx="5" presStyleCnt="9" custScaleX="145215" custLinFactNeighborX="2496" custLinFactNeighborY="-16564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AC028FA-4876-4CBD-B0E4-7CE8C951FC53}" type="pres">
      <dgm:prSet presAssocID="{10765B02-59FB-4456-AAB2-337DFD2F2D6E}" presName="negativeSpace" presStyleCnt="0"/>
      <dgm:spPr/>
      <dgm:t>
        <a:bodyPr/>
        <a:lstStyle/>
        <a:p>
          <a:endParaRPr lang="de-DE"/>
        </a:p>
      </dgm:t>
    </dgm:pt>
    <dgm:pt modelId="{DD118B4B-CB89-40F7-A727-02E3034D5630}" type="pres">
      <dgm:prSet presAssocID="{10765B02-59FB-4456-AAB2-337DFD2F2D6E}" presName="childText" presStyleLbl="conFgAcc1" presStyleIdx="5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FCD42A5-F692-477D-9C24-BBDBA0ECCDF6}" type="pres">
      <dgm:prSet presAssocID="{BAA109E8-DD0C-4B13-A95A-3EE857CA7476}" presName="spaceBetweenRectangles" presStyleCnt="0"/>
      <dgm:spPr/>
      <dgm:t>
        <a:bodyPr/>
        <a:lstStyle/>
        <a:p>
          <a:endParaRPr lang="de-DE"/>
        </a:p>
      </dgm:t>
    </dgm:pt>
    <dgm:pt modelId="{197D8734-0641-4F02-9925-54594E44F4EF}" type="pres">
      <dgm:prSet presAssocID="{720571CD-9758-4F7B-ABC1-10AEA0CE18DF}" presName="parentLin" presStyleCnt="0"/>
      <dgm:spPr/>
      <dgm:t>
        <a:bodyPr/>
        <a:lstStyle/>
        <a:p>
          <a:endParaRPr lang="de-DE"/>
        </a:p>
      </dgm:t>
    </dgm:pt>
    <dgm:pt modelId="{BEAA9D57-30C3-4FCC-B7E5-D82554105657}" type="pres">
      <dgm:prSet presAssocID="{720571CD-9758-4F7B-ABC1-10AEA0CE18DF}" presName="parentLeftMargin" presStyleLbl="node1" presStyleIdx="5" presStyleCnt="9"/>
      <dgm:spPr/>
      <dgm:t>
        <a:bodyPr/>
        <a:lstStyle/>
        <a:p>
          <a:endParaRPr lang="de-DE"/>
        </a:p>
      </dgm:t>
    </dgm:pt>
    <dgm:pt modelId="{330A25AF-0213-45FF-8563-A90B1F45498F}" type="pres">
      <dgm:prSet presAssocID="{720571CD-9758-4F7B-ABC1-10AEA0CE18DF}" presName="parentText" presStyleLbl="node1" presStyleIdx="6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CC585A-702A-4299-AA2D-5B0EDC27D47D}" type="pres">
      <dgm:prSet presAssocID="{720571CD-9758-4F7B-ABC1-10AEA0CE18DF}" presName="negativeSpace" presStyleCnt="0"/>
      <dgm:spPr/>
      <dgm:t>
        <a:bodyPr/>
        <a:lstStyle/>
        <a:p>
          <a:endParaRPr lang="de-DE"/>
        </a:p>
      </dgm:t>
    </dgm:pt>
    <dgm:pt modelId="{DE6E2A9E-24F2-41E9-A591-11C1C5AA371E}" type="pres">
      <dgm:prSet presAssocID="{720571CD-9758-4F7B-ABC1-10AEA0CE18DF}" presName="childText" presStyleLbl="conFgAcc1" presStyleIdx="6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5D8AFDE-7601-46EE-8263-6FA196AD66D3}" type="pres">
      <dgm:prSet presAssocID="{8203CEAC-6C61-4A3B-A538-24C135D5E9E4}" presName="spaceBetweenRectangles" presStyleCnt="0"/>
      <dgm:spPr/>
      <dgm:t>
        <a:bodyPr/>
        <a:lstStyle/>
        <a:p>
          <a:endParaRPr lang="de-DE"/>
        </a:p>
      </dgm:t>
    </dgm:pt>
    <dgm:pt modelId="{2391CA04-C4EA-4931-B788-80E4ADFFF83E}" type="pres">
      <dgm:prSet presAssocID="{0B2ABF54-F827-4875-8128-01D2A23958BA}" presName="parentLin" presStyleCnt="0"/>
      <dgm:spPr/>
      <dgm:t>
        <a:bodyPr/>
        <a:lstStyle/>
        <a:p>
          <a:endParaRPr lang="de-DE"/>
        </a:p>
      </dgm:t>
    </dgm:pt>
    <dgm:pt modelId="{7E1F86DA-667F-4559-B4AB-F108E8FF5D76}" type="pres">
      <dgm:prSet presAssocID="{0B2ABF54-F827-4875-8128-01D2A23958BA}" presName="parentLeftMargin" presStyleLbl="node1" presStyleIdx="6" presStyleCnt="9"/>
      <dgm:spPr/>
      <dgm:t>
        <a:bodyPr/>
        <a:lstStyle/>
        <a:p>
          <a:endParaRPr lang="de-DE"/>
        </a:p>
      </dgm:t>
    </dgm:pt>
    <dgm:pt modelId="{5EE83581-DE76-4C93-A510-AAC5FED6D640}" type="pres">
      <dgm:prSet presAssocID="{0B2ABF54-F827-4875-8128-01D2A23958BA}" presName="parentText" presStyleLbl="node1" presStyleIdx="7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2B38540-EECE-4C19-8363-2CA0F2DD9F2F}" type="pres">
      <dgm:prSet presAssocID="{0B2ABF54-F827-4875-8128-01D2A23958BA}" presName="negativeSpace" presStyleCnt="0"/>
      <dgm:spPr/>
      <dgm:t>
        <a:bodyPr/>
        <a:lstStyle/>
        <a:p>
          <a:endParaRPr lang="de-DE"/>
        </a:p>
      </dgm:t>
    </dgm:pt>
    <dgm:pt modelId="{691DB7EF-8505-42C5-AF24-C61B0D295160}" type="pres">
      <dgm:prSet presAssocID="{0B2ABF54-F827-4875-8128-01D2A23958BA}" presName="childText" presStyleLbl="conFgAcc1" presStyleIdx="7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B91D22-A406-4FD3-BE95-EEAA47480764}" type="pres">
      <dgm:prSet presAssocID="{637C3179-CACC-44BA-BC7F-F038DE977535}" presName="spaceBetweenRectangles" presStyleCnt="0"/>
      <dgm:spPr/>
      <dgm:t>
        <a:bodyPr/>
        <a:lstStyle/>
        <a:p>
          <a:endParaRPr lang="de-DE"/>
        </a:p>
      </dgm:t>
    </dgm:pt>
    <dgm:pt modelId="{FBB12A7B-4F89-4724-AD6C-343C02C772D0}" type="pres">
      <dgm:prSet presAssocID="{7EBDF87E-5760-40D8-9043-8A0EB57D25E2}" presName="parentLin" presStyleCnt="0"/>
      <dgm:spPr/>
      <dgm:t>
        <a:bodyPr/>
        <a:lstStyle/>
        <a:p>
          <a:endParaRPr lang="de-DE"/>
        </a:p>
      </dgm:t>
    </dgm:pt>
    <dgm:pt modelId="{F5C81533-8EE1-4B81-A217-30540DA0F049}" type="pres">
      <dgm:prSet presAssocID="{7EBDF87E-5760-40D8-9043-8A0EB57D25E2}" presName="parentLeftMargin" presStyleLbl="node1" presStyleIdx="7" presStyleCnt="9"/>
      <dgm:spPr/>
      <dgm:t>
        <a:bodyPr/>
        <a:lstStyle/>
        <a:p>
          <a:endParaRPr lang="de-DE"/>
        </a:p>
      </dgm:t>
    </dgm:pt>
    <dgm:pt modelId="{59E48D16-749F-4004-9622-D6671134E878}" type="pres">
      <dgm:prSet presAssocID="{7EBDF87E-5760-40D8-9043-8A0EB57D25E2}" presName="parentText" presStyleLbl="node1" presStyleIdx="8" presStyleCnt="9" custScaleX="145215">
        <dgm:presLayoutVars>
          <dgm:chMax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423BF1B-7841-4B58-A154-37594C251A20}" type="pres">
      <dgm:prSet presAssocID="{7EBDF87E-5760-40D8-9043-8A0EB57D25E2}" presName="negativeSpace" presStyleCnt="0"/>
      <dgm:spPr/>
      <dgm:t>
        <a:bodyPr/>
        <a:lstStyle/>
        <a:p>
          <a:endParaRPr lang="de-DE"/>
        </a:p>
      </dgm:t>
    </dgm:pt>
    <dgm:pt modelId="{F162922C-242D-4306-BB21-628C0C372E3B}" type="pres">
      <dgm:prSet presAssocID="{7EBDF87E-5760-40D8-9043-8A0EB57D25E2}" presName="childText" presStyleLbl="conFgAcc1" presStyleIdx="8" presStyleCnt="9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8C691C5-00CF-496E-878F-DDB2BF5A268D}" srcId="{77471832-547D-4E32-AF8E-C50FDC68E0E4}" destId="{10765B02-59FB-4456-AAB2-337DFD2F2D6E}" srcOrd="5" destOrd="0" parTransId="{1B862918-2527-4185-AA32-5BB0C14119A5}" sibTransId="{BAA109E8-DD0C-4B13-A95A-3EE857CA7476}"/>
    <dgm:cxn modelId="{A99FBD73-F81B-48F9-AF30-D02BEA17C2C8}" type="presOf" srcId="{38B4383F-4C91-40E9-A43F-19E3B92860BC}" destId="{4463BD48-A0D8-44D7-96AE-C58AAEACD8FB}" srcOrd="0" destOrd="0" presId="urn:microsoft.com/office/officeart/2005/8/layout/list1"/>
    <dgm:cxn modelId="{5AE3B048-0AB3-40D9-B802-DAC83D33DEEB}" srcId="{77471832-547D-4E32-AF8E-C50FDC68E0E4}" destId="{94EDA410-FEAA-49B2-8DEF-B08F7DB45721}" srcOrd="4" destOrd="0" parTransId="{BD3123A1-C9AE-413D-9FC5-E15F944A2631}" sibTransId="{357988BD-E474-4824-91BE-0CF60FBD17E7}"/>
    <dgm:cxn modelId="{D95D7B95-D49C-4BEB-BF1F-2A2D298AE554}" type="presOf" srcId="{10765B02-59FB-4456-AAB2-337DFD2F2D6E}" destId="{5DFB891E-1EE5-47D7-93C8-F737D60A48DC}" srcOrd="1" destOrd="0" presId="urn:microsoft.com/office/officeart/2005/8/layout/list1"/>
    <dgm:cxn modelId="{9111E1CF-11E0-4FAE-95E8-5A210E36EBF5}" srcId="{77471832-547D-4E32-AF8E-C50FDC68E0E4}" destId="{52E8FB8E-5892-45F1-B171-035D3958F866}" srcOrd="2" destOrd="0" parTransId="{A870999A-C2E8-4213-AAB2-3D4B731CC15E}" sibTransId="{2869213B-E150-4164-B6D3-51A00E6D973B}"/>
    <dgm:cxn modelId="{C30596B2-8E43-455F-876C-D09A557B868E}" srcId="{77471832-547D-4E32-AF8E-C50FDC68E0E4}" destId="{916C1894-1C5D-4ABF-AB14-3DE79B85D43C}" srcOrd="3" destOrd="0" parTransId="{73232E40-8800-46F0-8D7F-41F155D5C283}" sibTransId="{BE2E8179-84B2-4E29-8994-07E70CEEDCD0}"/>
    <dgm:cxn modelId="{C11EA09D-BF92-40AA-AAEC-49132016ECCA}" srcId="{77471832-547D-4E32-AF8E-C50FDC68E0E4}" destId="{38B4383F-4C91-40E9-A43F-19E3B92860BC}" srcOrd="1" destOrd="0" parTransId="{34391387-89DA-4083-9C61-336E2C895AB2}" sibTransId="{5806F8A1-CC22-4E34-BD30-EEE538245774}"/>
    <dgm:cxn modelId="{2DB748A2-949A-4690-9409-091CF33EECCE}" type="presOf" srcId="{7EBDF87E-5760-40D8-9043-8A0EB57D25E2}" destId="{F5C81533-8EE1-4B81-A217-30540DA0F049}" srcOrd="0" destOrd="0" presId="urn:microsoft.com/office/officeart/2005/8/layout/list1"/>
    <dgm:cxn modelId="{FCD7D325-CD33-49DB-AED4-C8D5C87815B6}" srcId="{77471832-547D-4E32-AF8E-C50FDC68E0E4}" destId="{0B2ABF54-F827-4875-8128-01D2A23958BA}" srcOrd="7" destOrd="0" parTransId="{6A2EF5BC-A4D2-424C-8C8B-25C727E0350B}" sibTransId="{637C3179-CACC-44BA-BC7F-F038DE977535}"/>
    <dgm:cxn modelId="{DF5A0A03-6111-4263-99EE-3EA19A0D92F5}" type="presOf" srcId="{94EDA410-FEAA-49B2-8DEF-B08F7DB45721}" destId="{8D18EC27-B693-4F07-9EAB-1374409A528F}" srcOrd="0" destOrd="0" presId="urn:microsoft.com/office/officeart/2005/8/layout/list1"/>
    <dgm:cxn modelId="{BF42B3A4-7055-4E97-B6DF-417F9ACCC897}" type="presOf" srcId="{0B2ABF54-F827-4875-8128-01D2A23958BA}" destId="{5EE83581-DE76-4C93-A510-AAC5FED6D640}" srcOrd="1" destOrd="0" presId="urn:microsoft.com/office/officeart/2005/8/layout/list1"/>
    <dgm:cxn modelId="{FA736723-CAD8-40FA-AD1C-9F706718740D}" type="presOf" srcId="{77471832-547D-4E32-AF8E-C50FDC68E0E4}" destId="{4A4E97C7-70FC-49B6-BA05-E496A47026BD}" srcOrd="0" destOrd="0" presId="urn:microsoft.com/office/officeart/2005/8/layout/list1"/>
    <dgm:cxn modelId="{4EDB7785-E290-4F96-837E-F31802ABFEC8}" type="presOf" srcId="{916C1894-1C5D-4ABF-AB14-3DE79B85D43C}" destId="{F4935792-9021-4C65-8223-AC80C5AC3575}" srcOrd="1" destOrd="0" presId="urn:microsoft.com/office/officeart/2005/8/layout/list1"/>
    <dgm:cxn modelId="{EAE71691-754C-40A9-8EAE-CFFC830A5D8E}" type="presOf" srcId="{0B2ABF54-F827-4875-8128-01D2A23958BA}" destId="{7E1F86DA-667F-4559-B4AB-F108E8FF5D76}" srcOrd="0" destOrd="0" presId="urn:microsoft.com/office/officeart/2005/8/layout/list1"/>
    <dgm:cxn modelId="{D4E0927C-95A8-4D1F-98AF-531FACD3437C}" type="presOf" srcId="{52E8FB8E-5892-45F1-B171-035D3958F866}" destId="{2EA5F7A7-23E1-4865-A5D3-6CE4790BF38D}" srcOrd="0" destOrd="0" presId="urn:microsoft.com/office/officeart/2005/8/layout/list1"/>
    <dgm:cxn modelId="{6FE7D8C9-41C7-4A6D-A171-51EBE4353758}" srcId="{77471832-547D-4E32-AF8E-C50FDC68E0E4}" destId="{0ACC0909-2C86-495E-BBDC-08B9691330A6}" srcOrd="0" destOrd="0" parTransId="{65EEF14F-28B7-43FC-AF51-13AC58859D82}" sibTransId="{8374F014-244F-4C8A-9DE0-6E56E6873977}"/>
    <dgm:cxn modelId="{3E4BC879-FE10-4A64-B003-AF654D138E69}" type="presOf" srcId="{7EBDF87E-5760-40D8-9043-8A0EB57D25E2}" destId="{59E48D16-749F-4004-9622-D6671134E878}" srcOrd="1" destOrd="0" presId="urn:microsoft.com/office/officeart/2005/8/layout/list1"/>
    <dgm:cxn modelId="{04AA7749-0BBA-4BEF-9E92-AE0D21D36B33}" type="presOf" srcId="{52E8FB8E-5892-45F1-B171-035D3958F866}" destId="{851D9ABA-E89A-44A6-ABD0-9237E7A8BFC4}" srcOrd="1" destOrd="0" presId="urn:microsoft.com/office/officeart/2005/8/layout/list1"/>
    <dgm:cxn modelId="{C7F2E8E9-B1AA-4D82-93E5-A77359906568}" type="presOf" srcId="{94EDA410-FEAA-49B2-8DEF-B08F7DB45721}" destId="{CCD27ECA-AE03-4D75-A085-144F434BBF51}" srcOrd="1" destOrd="0" presId="urn:microsoft.com/office/officeart/2005/8/layout/list1"/>
    <dgm:cxn modelId="{3C785BDB-99EC-4AAC-A83B-7B4030F4E38C}" type="presOf" srcId="{720571CD-9758-4F7B-ABC1-10AEA0CE18DF}" destId="{330A25AF-0213-45FF-8563-A90B1F45498F}" srcOrd="1" destOrd="0" presId="urn:microsoft.com/office/officeart/2005/8/layout/list1"/>
    <dgm:cxn modelId="{327B5A0C-7CE3-4C50-8632-F9301B5845CB}" srcId="{77471832-547D-4E32-AF8E-C50FDC68E0E4}" destId="{720571CD-9758-4F7B-ABC1-10AEA0CE18DF}" srcOrd="6" destOrd="0" parTransId="{7D3FC578-DBB7-4427-87A7-16383AB97453}" sibTransId="{8203CEAC-6C61-4A3B-A538-24C135D5E9E4}"/>
    <dgm:cxn modelId="{BD6C4FAC-08D9-4001-98A8-C910BD08E79F}" type="presOf" srcId="{0ACC0909-2C86-495E-BBDC-08B9691330A6}" destId="{04A0D28F-16EF-4C73-BAAE-58B215A81B78}" srcOrd="0" destOrd="0" presId="urn:microsoft.com/office/officeart/2005/8/layout/list1"/>
    <dgm:cxn modelId="{D559A36E-137D-4FDD-95C1-7C7511B5F49D}" type="presOf" srcId="{0ACC0909-2C86-495E-BBDC-08B9691330A6}" destId="{66FF73AA-E211-40E5-A294-22C1DED8EE42}" srcOrd="1" destOrd="0" presId="urn:microsoft.com/office/officeart/2005/8/layout/list1"/>
    <dgm:cxn modelId="{DD73442B-DF8F-4A95-91EF-C3EC4EAB1BC8}" type="presOf" srcId="{720571CD-9758-4F7B-ABC1-10AEA0CE18DF}" destId="{BEAA9D57-30C3-4FCC-B7E5-D82554105657}" srcOrd="0" destOrd="0" presId="urn:microsoft.com/office/officeart/2005/8/layout/list1"/>
    <dgm:cxn modelId="{50992D68-6E0A-4DEC-B8D7-93ED3B3F59A1}" type="presOf" srcId="{38B4383F-4C91-40E9-A43F-19E3B92860BC}" destId="{98E3AABB-C4F5-4589-937E-099DFBF8A8A8}" srcOrd="1" destOrd="0" presId="urn:microsoft.com/office/officeart/2005/8/layout/list1"/>
    <dgm:cxn modelId="{AC6FCA64-B119-4485-BF00-377AFD3C1281}" type="presOf" srcId="{10765B02-59FB-4456-AAB2-337DFD2F2D6E}" destId="{EB621E13-C884-4F5D-A304-E5A85C18F4C8}" srcOrd="0" destOrd="0" presId="urn:microsoft.com/office/officeart/2005/8/layout/list1"/>
    <dgm:cxn modelId="{DD2F3529-CD36-4CCB-8939-F3FFE84DF257}" type="presOf" srcId="{916C1894-1C5D-4ABF-AB14-3DE79B85D43C}" destId="{FF3A5BB7-7E7B-4E25-9885-C36FE0090FDA}" srcOrd="0" destOrd="0" presId="urn:microsoft.com/office/officeart/2005/8/layout/list1"/>
    <dgm:cxn modelId="{1CA7ACBC-D546-4D5C-B412-BACC82F18114}" srcId="{77471832-547D-4E32-AF8E-C50FDC68E0E4}" destId="{7EBDF87E-5760-40D8-9043-8A0EB57D25E2}" srcOrd="8" destOrd="0" parTransId="{495700ED-6706-4B2D-9745-3F70EB2794D5}" sibTransId="{EED6F74F-1BD5-4B37-96FF-0D9EC748B013}"/>
    <dgm:cxn modelId="{81903740-3DCA-41E1-9022-830D92360932}" type="presParOf" srcId="{4A4E97C7-70FC-49B6-BA05-E496A47026BD}" destId="{78560F8A-5869-4FCB-91AC-394759EA79D9}" srcOrd="0" destOrd="0" presId="urn:microsoft.com/office/officeart/2005/8/layout/list1"/>
    <dgm:cxn modelId="{44AE3A0A-B4F8-4298-B5CB-0C61C1D4BA5C}" type="presParOf" srcId="{78560F8A-5869-4FCB-91AC-394759EA79D9}" destId="{04A0D28F-16EF-4C73-BAAE-58B215A81B78}" srcOrd="0" destOrd="0" presId="urn:microsoft.com/office/officeart/2005/8/layout/list1"/>
    <dgm:cxn modelId="{8A8BC8C2-1E79-434C-A3F6-AE61BB3FDB27}" type="presParOf" srcId="{78560F8A-5869-4FCB-91AC-394759EA79D9}" destId="{66FF73AA-E211-40E5-A294-22C1DED8EE42}" srcOrd="1" destOrd="0" presId="urn:microsoft.com/office/officeart/2005/8/layout/list1"/>
    <dgm:cxn modelId="{8BDD6A1A-E11F-4103-9F4B-296971AFDA0D}" type="presParOf" srcId="{4A4E97C7-70FC-49B6-BA05-E496A47026BD}" destId="{33FFDF10-0139-42A3-A2EE-0548DAD4429E}" srcOrd="1" destOrd="0" presId="urn:microsoft.com/office/officeart/2005/8/layout/list1"/>
    <dgm:cxn modelId="{B95FE740-2700-4EF2-9854-49482CE43453}" type="presParOf" srcId="{4A4E97C7-70FC-49B6-BA05-E496A47026BD}" destId="{8D7FCF4E-8913-4BA0-80D7-3723BA04963D}" srcOrd="2" destOrd="0" presId="urn:microsoft.com/office/officeart/2005/8/layout/list1"/>
    <dgm:cxn modelId="{2D8343F1-F168-4526-B6FB-69045A098259}" type="presParOf" srcId="{4A4E97C7-70FC-49B6-BA05-E496A47026BD}" destId="{CD53BCC9-4B5B-483F-A641-D224F29C157D}" srcOrd="3" destOrd="0" presId="urn:microsoft.com/office/officeart/2005/8/layout/list1"/>
    <dgm:cxn modelId="{A4C74793-32BB-44B9-AC87-2FF3B8E7E0C0}" type="presParOf" srcId="{4A4E97C7-70FC-49B6-BA05-E496A47026BD}" destId="{846A7D84-F189-41FB-A328-BB533FA421E8}" srcOrd="4" destOrd="0" presId="urn:microsoft.com/office/officeart/2005/8/layout/list1"/>
    <dgm:cxn modelId="{E703D340-3095-4F8B-96D0-4971E71E2912}" type="presParOf" srcId="{846A7D84-F189-41FB-A328-BB533FA421E8}" destId="{4463BD48-A0D8-44D7-96AE-C58AAEACD8FB}" srcOrd="0" destOrd="0" presId="urn:microsoft.com/office/officeart/2005/8/layout/list1"/>
    <dgm:cxn modelId="{71137FB2-1F6D-4594-84BA-B4A8B586C551}" type="presParOf" srcId="{846A7D84-F189-41FB-A328-BB533FA421E8}" destId="{98E3AABB-C4F5-4589-937E-099DFBF8A8A8}" srcOrd="1" destOrd="0" presId="urn:microsoft.com/office/officeart/2005/8/layout/list1"/>
    <dgm:cxn modelId="{4940BD46-6328-427F-B590-B24129D13CDF}" type="presParOf" srcId="{4A4E97C7-70FC-49B6-BA05-E496A47026BD}" destId="{7D108617-7F50-4DDE-8387-89A4CF2D1C11}" srcOrd="5" destOrd="0" presId="urn:microsoft.com/office/officeart/2005/8/layout/list1"/>
    <dgm:cxn modelId="{E66EEE51-4B59-4665-B578-75087749175A}" type="presParOf" srcId="{4A4E97C7-70FC-49B6-BA05-E496A47026BD}" destId="{4FB8B61F-5F1B-478A-8BE3-427AB970A20F}" srcOrd="6" destOrd="0" presId="urn:microsoft.com/office/officeart/2005/8/layout/list1"/>
    <dgm:cxn modelId="{6F27EC32-F795-47F7-82EE-FAC92E2D45BF}" type="presParOf" srcId="{4A4E97C7-70FC-49B6-BA05-E496A47026BD}" destId="{0B3027C7-E948-4377-8736-7A03FEE1A463}" srcOrd="7" destOrd="0" presId="urn:microsoft.com/office/officeart/2005/8/layout/list1"/>
    <dgm:cxn modelId="{0802AA66-EF37-46A8-AEB1-4207DF2C1105}" type="presParOf" srcId="{4A4E97C7-70FC-49B6-BA05-E496A47026BD}" destId="{C9A5FA36-620C-44E6-9649-BEBE443FED77}" srcOrd="8" destOrd="0" presId="urn:microsoft.com/office/officeart/2005/8/layout/list1"/>
    <dgm:cxn modelId="{319721A2-2125-41C8-98C8-AAB406375024}" type="presParOf" srcId="{C9A5FA36-620C-44E6-9649-BEBE443FED77}" destId="{2EA5F7A7-23E1-4865-A5D3-6CE4790BF38D}" srcOrd="0" destOrd="0" presId="urn:microsoft.com/office/officeart/2005/8/layout/list1"/>
    <dgm:cxn modelId="{53E6C180-ED2C-4622-879A-D643B286950B}" type="presParOf" srcId="{C9A5FA36-620C-44E6-9649-BEBE443FED77}" destId="{851D9ABA-E89A-44A6-ABD0-9237E7A8BFC4}" srcOrd="1" destOrd="0" presId="urn:microsoft.com/office/officeart/2005/8/layout/list1"/>
    <dgm:cxn modelId="{39DC568C-1428-4390-8684-5B32836B49CF}" type="presParOf" srcId="{4A4E97C7-70FC-49B6-BA05-E496A47026BD}" destId="{32CF7407-35EE-4E11-B76F-4ED8D1069D8B}" srcOrd="9" destOrd="0" presId="urn:microsoft.com/office/officeart/2005/8/layout/list1"/>
    <dgm:cxn modelId="{F50E5EF1-0856-4523-BB71-FDF02DD9EE62}" type="presParOf" srcId="{4A4E97C7-70FC-49B6-BA05-E496A47026BD}" destId="{CE7287A0-CB32-4C33-82BD-A6666424D493}" srcOrd="10" destOrd="0" presId="urn:microsoft.com/office/officeart/2005/8/layout/list1"/>
    <dgm:cxn modelId="{A2BCAEFB-30EF-45DC-AFB3-1D4D3079C7FA}" type="presParOf" srcId="{4A4E97C7-70FC-49B6-BA05-E496A47026BD}" destId="{D9A2F8CC-EDD5-4B68-BAF4-B0443343ABAC}" srcOrd="11" destOrd="0" presId="urn:microsoft.com/office/officeart/2005/8/layout/list1"/>
    <dgm:cxn modelId="{BD77E64E-CBD5-44A1-8A26-B92D30F84803}" type="presParOf" srcId="{4A4E97C7-70FC-49B6-BA05-E496A47026BD}" destId="{AB1A24CD-9EEA-408E-9245-1EA25AC4DE90}" srcOrd="12" destOrd="0" presId="urn:microsoft.com/office/officeart/2005/8/layout/list1"/>
    <dgm:cxn modelId="{D1A5D4A4-BDE8-4E89-9BBC-0AFB06EF0B89}" type="presParOf" srcId="{AB1A24CD-9EEA-408E-9245-1EA25AC4DE90}" destId="{FF3A5BB7-7E7B-4E25-9885-C36FE0090FDA}" srcOrd="0" destOrd="0" presId="urn:microsoft.com/office/officeart/2005/8/layout/list1"/>
    <dgm:cxn modelId="{783414F4-BC31-4151-BB08-05542704935A}" type="presParOf" srcId="{AB1A24CD-9EEA-408E-9245-1EA25AC4DE90}" destId="{F4935792-9021-4C65-8223-AC80C5AC3575}" srcOrd="1" destOrd="0" presId="urn:microsoft.com/office/officeart/2005/8/layout/list1"/>
    <dgm:cxn modelId="{2E5D01AA-DE2E-4E1D-AB71-58477E957D01}" type="presParOf" srcId="{4A4E97C7-70FC-49B6-BA05-E496A47026BD}" destId="{1933D641-8AE5-4811-AD39-DAEEAA78FD9C}" srcOrd="13" destOrd="0" presId="urn:microsoft.com/office/officeart/2005/8/layout/list1"/>
    <dgm:cxn modelId="{3C338F5F-2930-4E00-AB6F-8F86C0BD4D7E}" type="presParOf" srcId="{4A4E97C7-70FC-49B6-BA05-E496A47026BD}" destId="{5DBE774A-CC58-407F-8212-DF8A825A2E0C}" srcOrd="14" destOrd="0" presId="urn:microsoft.com/office/officeart/2005/8/layout/list1"/>
    <dgm:cxn modelId="{BF6364AA-1EAC-4ACF-AD1E-31582CCD2149}" type="presParOf" srcId="{4A4E97C7-70FC-49B6-BA05-E496A47026BD}" destId="{8977EC41-0658-4676-B264-6D3A2AF96669}" srcOrd="15" destOrd="0" presId="urn:microsoft.com/office/officeart/2005/8/layout/list1"/>
    <dgm:cxn modelId="{B3946378-0215-45A5-89F3-68C5639264A1}" type="presParOf" srcId="{4A4E97C7-70FC-49B6-BA05-E496A47026BD}" destId="{FBD87A95-4379-4AB2-BF25-783E7F16D254}" srcOrd="16" destOrd="0" presId="urn:microsoft.com/office/officeart/2005/8/layout/list1"/>
    <dgm:cxn modelId="{C058686F-57E6-4FDA-8F9A-E5DEC0F8C7C4}" type="presParOf" srcId="{FBD87A95-4379-4AB2-BF25-783E7F16D254}" destId="{8D18EC27-B693-4F07-9EAB-1374409A528F}" srcOrd="0" destOrd="0" presId="urn:microsoft.com/office/officeart/2005/8/layout/list1"/>
    <dgm:cxn modelId="{B1198443-B578-45C0-A3E1-461CE94163C5}" type="presParOf" srcId="{FBD87A95-4379-4AB2-BF25-783E7F16D254}" destId="{CCD27ECA-AE03-4D75-A085-144F434BBF51}" srcOrd="1" destOrd="0" presId="urn:microsoft.com/office/officeart/2005/8/layout/list1"/>
    <dgm:cxn modelId="{9A91E2D5-1A7C-4E2F-9692-43E893925648}" type="presParOf" srcId="{4A4E97C7-70FC-49B6-BA05-E496A47026BD}" destId="{0CE0333A-CE9A-4064-A5DD-A7A3829CBC88}" srcOrd="17" destOrd="0" presId="urn:microsoft.com/office/officeart/2005/8/layout/list1"/>
    <dgm:cxn modelId="{EA37BC0A-71E4-4F08-8673-D4CDC78AB975}" type="presParOf" srcId="{4A4E97C7-70FC-49B6-BA05-E496A47026BD}" destId="{601226EE-45AA-4652-A874-614F0C6A6615}" srcOrd="18" destOrd="0" presId="urn:microsoft.com/office/officeart/2005/8/layout/list1"/>
    <dgm:cxn modelId="{7EA584E9-CEFD-4DA1-B753-DD2EDDB83B6F}" type="presParOf" srcId="{4A4E97C7-70FC-49B6-BA05-E496A47026BD}" destId="{D6B4CB03-D05B-4B1E-B128-5A66D537AE8E}" srcOrd="19" destOrd="0" presId="urn:microsoft.com/office/officeart/2005/8/layout/list1"/>
    <dgm:cxn modelId="{CF2F0F70-71BC-449A-A9B6-3FB592A2734D}" type="presParOf" srcId="{4A4E97C7-70FC-49B6-BA05-E496A47026BD}" destId="{45449E68-6C63-432C-A518-2844E7D12457}" srcOrd="20" destOrd="0" presId="urn:microsoft.com/office/officeart/2005/8/layout/list1"/>
    <dgm:cxn modelId="{4B90C09B-3788-4316-9548-E13FE4030676}" type="presParOf" srcId="{45449E68-6C63-432C-A518-2844E7D12457}" destId="{EB621E13-C884-4F5D-A304-E5A85C18F4C8}" srcOrd="0" destOrd="0" presId="urn:microsoft.com/office/officeart/2005/8/layout/list1"/>
    <dgm:cxn modelId="{C2DF4265-B0BB-41B0-A29F-12E563F61B3C}" type="presParOf" srcId="{45449E68-6C63-432C-A518-2844E7D12457}" destId="{5DFB891E-1EE5-47D7-93C8-F737D60A48DC}" srcOrd="1" destOrd="0" presId="urn:microsoft.com/office/officeart/2005/8/layout/list1"/>
    <dgm:cxn modelId="{F7016320-348D-412B-870E-DE4858862818}" type="presParOf" srcId="{4A4E97C7-70FC-49B6-BA05-E496A47026BD}" destId="{0AC028FA-4876-4CBD-B0E4-7CE8C951FC53}" srcOrd="21" destOrd="0" presId="urn:microsoft.com/office/officeart/2005/8/layout/list1"/>
    <dgm:cxn modelId="{44449D4B-DEFE-4090-9D87-427D8430904C}" type="presParOf" srcId="{4A4E97C7-70FC-49B6-BA05-E496A47026BD}" destId="{DD118B4B-CB89-40F7-A727-02E3034D5630}" srcOrd="22" destOrd="0" presId="urn:microsoft.com/office/officeart/2005/8/layout/list1"/>
    <dgm:cxn modelId="{DDB41A7A-9EAF-4037-8189-2EB3B29B170A}" type="presParOf" srcId="{4A4E97C7-70FC-49B6-BA05-E496A47026BD}" destId="{BFCD42A5-F692-477D-9C24-BBDBA0ECCDF6}" srcOrd="23" destOrd="0" presId="urn:microsoft.com/office/officeart/2005/8/layout/list1"/>
    <dgm:cxn modelId="{74EED10F-932F-47E0-A3C2-C7206F1C5D06}" type="presParOf" srcId="{4A4E97C7-70FC-49B6-BA05-E496A47026BD}" destId="{197D8734-0641-4F02-9925-54594E44F4EF}" srcOrd="24" destOrd="0" presId="urn:microsoft.com/office/officeart/2005/8/layout/list1"/>
    <dgm:cxn modelId="{A11FA487-0F6A-4A91-A63D-0462AA9C10B4}" type="presParOf" srcId="{197D8734-0641-4F02-9925-54594E44F4EF}" destId="{BEAA9D57-30C3-4FCC-B7E5-D82554105657}" srcOrd="0" destOrd="0" presId="urn:microsoft.com/office/officeart/2005/8/layout/list1"/>
    <dgm:cxn modelId="{4AAF2C4C-FE17-4B85-8C74-80E479B2EACF}" type="presParOf" srcId="{197D8734-0641-4F02-9925-54594E44F4EF}" destId="{330A25AF-0213-45FF-8563-A90B1F45498F}" srcOrd="1" destOrd="0" presId="urn:microsoft.com/office/officeart/2005/8/layout/list1"/>
    <dgm:cxn modelId="{42AE3268-E363-41B8-82B5-31FFA64E0AF0}" type="presParOf" srcId="{4A4E97C7-70FC-49B6-BA05-E496A47026BD}" destId="{7CCC585A-702A-4299-AA2D-5B0EDC27D47D}" srcOrd="25" destOrd="0" presId="urn:microsoft.com/office/officeart/2005/8/layout/list1"/>
    <dgm:cxn modelId="{36BC9975-C785-4517-A4C4-217041C8A3FA}" type="presParOf" srcId="{4A4E97C7-70FC-49B6-BA05-E496A47026BD}" destId="{DE6E2A9E-24F2-41E9-A591-11C1C5AA371E}" srcOrd="26" destOrd="0" presId="urn:microsoft.com/office/officeart/2005/8/layout/list1"/>
    <dgm:cxn modelId="{0F3A8970-E1DC-47D6-A68A-E39BC2FBD42D}" type="presParOf" srcId="{4A4E97C7-70FC-49B6-BA05-E496A47026BD}" destId="{85D8AFDE-7601-46EE-8263-6FA196AD66D3}" srcOrd="27" destOrd="0" presId="urn:microsoft.com/office/officeart/2005/8/layout/list1"/>
    <dgm:cxn modelId="{C5B175CC-BCF2-40DA-AA6C-77FE43FC7F19}" type="presParOf" srcId="{4A4E97C7-70FC-49B6-BA05-E496A47026BD}" destId="{2391CA04-C4EA-4931-B788-80E4ADFFF83E}" srcOrd="28" destOrd="0" presId="urn:microsoft.com/office/officeart/2005/8/layout/list1"/>
    <dgm:cxn modelId="{4EF4BD0D-C031-4697-8C97-529F232E60F7}" type="presParOf" srcId="{2391CA04-C4EA-4931-B788-80E4ADFFF83E}" destId="{7E1F86DA-667F-4559-B4AB-F108E8FF5D76}" srcOrd="0" destOrd="0" presId="urn:microsoft.com/office/officeart/2005/8/layout/list1"/>
    <dgm:cxn modelId="{15341A57-83B5-4676-A36E-B333D314558C}" type="presParOf" srcId="{2391CA04-C4EA-4931-B788-80E4ADFFF83E}" destId="{5EE83581-DE76-4C93-A510-AAC5FED6D640}" srcOrd="1" destOrd="0" presId="urn:microsoft.com/office/officeart/2005/8/layout/list1"/>
    <dgm:cxn modelId="{9723EC65-571B-4CC2-986A-FDCAB7C23BF8}" type="presParOf" srcId="{4A4E97C7-70FC-49B6-BA05-E496A47026BD}" destId="{82B38540-EECE-4C19-8363-2CA0F2DD9F2F}" srcOrd="29" destOrd="0" presId="urn:microsoft.com/office/officeart/2005/8/layout/list1"/>
    <dgm:cxn modelId="{CDD9035A-A148-4765-A094-C8AE21AD0F3C}" type="presParOf" srcId="{4A4E97C7-70FC-49B6-BA05-E496A47026BD}" destId="{691DB7EF-8505-42C5-AF24-C61B0D295160}" srcOrd="30" destOrd="0" presId="urn:microsoft.com/office/officeart/2005/8/layout/list1"/>
    <dgm:cxn modelId="{22EAFC5A-9625-4BCC-B3D6-4CA2B72A2F4B}" type="presParOf" srcId="{4A4E97C7-70FC-49B6-BA05-E496A47026BD}" destId="{6AB91D22-A406-4FD3-BE95-EEAA47480764}" srcOrd="31" destOrd="0" presId="urn:microsoft.com/office/officeart/2005/8/layout/list1"/>
    <dgm:cxn modelId="{487A96EE-6D69-484E-8E4A-2E9CAF603C4E}" type="presParOf" srcId="{4A4E97C7-70FC-49B6-BA05-E496A47026BD}" destId="{FBB12A7B-4F89-4724-AD6C-343C02C772D0}" srcOrd="32" destOrd="0" presId="urn:microsoft.com/office/officeart/2005/8/layout/list1"/>
    <dgm:cxn modelId="{C8EB8F46-A3B0-4C99-9A20-294D9E5AC9A7}" type="presParOf" srcId="{FBB12A7B-4F89-4724-AD6C-343C02C772D0}" destId="{F5C81533-8EE1-4B81-A217-30540DA0F049}" srcOrd="0" destOrd="0" presId="urn:microsoft.com/office/officeart/2005/8/layout/list1"/>
    <dgm:cxn modelId="{50BE72FA-CBC9-457E-9FE8-6C5B5114CFCD}" type="presParOf" srcId="{FBB12A7B-4F89-4724-AD6C-343C02C772D0}" destId="{59E48D16-749F-4004-9622-D6671134E878}" srcOrd="1" destOrd="0" presId="urn:microsoft.com/office/officeart/2005/8/layout/list1"/>
    <dgm:cxn modelId="{98D45F40-2AEB-4550-9911-7499F2C14A8E}" type="presParOf" srcId="{4A4E97C7-70FC-49B6-BA05-E496A47026BD}" destId="{9423BF1B-7841-4B58-A154-37594C251A20}" srcOrd="33" destOrd="0" presId="urn:microsoft.com/office/officeart/2005/8/layout/list1"/>
    <dgm:cxn modelId="{F95AB715-8219-432C-B919-8E395AE893D6}" type="presParOf" srcId="{4A4E97C7-70FC-49B6-BA05-E496A47026BD}" destId="{F162922C-242D-4306-BB21-628C0C372E3B}" srcOrd="3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C2A889D-854A-4AFD-A785-E64DFACE8E7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F5905F92-B790-48C3-ACF7-6B712B725015}">
      <dgm:prSet phldrT="[Text]" custT="1"/>
      <dgm:spPr/>
      <dgm:t>
        <a:bodyPr/>
        <a:lstStyle/>
        <a:p>
          <a:r>
            <a:rPr lang="de-DE" sz="2000" dirty="0" smtClean="0"/>
            <a:t>Inhaltliche Gründe (Innovationen, wachsender Kenntnisstand, Patientensicherheit, veränderte Erwartungen)</a:t>
          </a:r>
          <a:endParaRPr lang="de-DE" sz="2000" dirty="0"/>
        </a:p>
      </dgm:t>
    </dgm:pt>
    <dgm:pt modelId="{E24B8E0B-ED56-4FC8-9168-1DA7794DA5AF}" type="parTrans" cxnId="{FADEE5AF-9F7A-4528-B45B-A874E138E8F6}">
      <dgm:prSet/>
      <dgm:spPr/>
      <dgm:t>
        <a:bodyPr/>
        <a:lstStyle/>
        <a:p>
          <a:endParaRPr lang="de-DE"/>
        </a:p>
      </dgm:t>
    </dgm:pt>
    <dgm:pt modelId="{02F81B3F-5D96-4494-9B64-17E8C61BAE82}" type="sibTrans" cxnId="{FADEE5AF-9F7A-4528-B45B-A874E138E8F6}">
      <dgm:prSet/>
      <dgm:spPr/>
      <dgm:t>
        <a:bodyPr/>
        <a:lstStyle/>
        <a:p>
          <a:endParaRPr lang="de-DE"/>
        </a:p>
      </dgm:t>
    </dgm:pt>
    <dgm:pt modelId="{903707FB-06C1-4039-88E8-3743E62EBAE3}">
      <dgm:prSet phldrT="[Text]" custT="1"/>
      <dgm:spPr/>
      <dgm:t>
        <a:bodyPr/>
        <a:lstStyle/>
        <a:p>
          <a:r>
            <a:rPr lang="de-DE" sz="2000" dirty="0" smtClean="0"/>
            <a:t>Organisatorisch (komplexe Prozesse, neue Vertragsformen)</a:t>
          </a:r>
          <a:endParaRPr lang="de-DE" sz="2000" dirty="0"/>
        </a:p>
      </dgm:t>
    </dgm:pt>
    <dgm:pt modelId="{2A19A8E6-A353-4865-BA93-0F960C8AA066}" type="parTrans" cxnId="{BD4592BF-6271-49EE-BF81-8AF665BE78CF}">
      <dgm:prSet/>
      <dgm:spPr/>
      <dgm:t>
        <a:bodyPr/>
        <a:lstStyle/>
        <a:p>
          <a:endParaRPr lang="de-DE"/>
        </a:p>
      </dgm:t>
    </dgm:pt>
    <dgm:pt modelId="{F724C91A-9834-42A0-8AB9-F625A5821845}" type="sibTrans" cxnId="{BD4592BF-6271-49EE-BF81-8AF665BE78CF}">
      <dgm:prSet/>
      <dgm:spPr/>
      <dgm:t>
        <a:bodyPr/>
        <a:lstStyle/>
        <a:p>
          <a:endParaRPr lang="de-DE"/>
        </a:p>
      </dgm:t>
    </dgm:pt>
    <dgm:pt modelId="{B0DBDFB2-E5F4-4215-B38B-9FCC07A9FF88}">
      <dgm:prSet phldrT="[Text]" custT="1"/>
      <dgm:spPr/>
      <dgm:t>
        <a:bodyPr/>
        <a:lstStyle/>
        <a:p>
          <a:r>
            <a:rPr lang="de-DE" sz="2000" dirty="0" smtClean="0"/>
            <a:t>Wirtschaftlichkeit (Wettbewerb, verstärkte Haftungsregelungen)</a:t>
          </a:r>
          <a:endParaRPr lang="de-DE" sz="2000" dirty="0"/>
        </a:p>
      </dgm:t>
    </dgm:pt>
    <dgm:pt modelId="{1BD4B138-FDA6-4A43-AB79-0806331A69AF}" type="parTrans" cxnId="{4FF2878C-E0C6-4315-AD05-F65E3A12E2EA}">
      <dgm:prSet/>
      <dgm:spPr/>
      <dgm:t>
        <a:bodyPr/>
        <a:lstStyle/>
        <a:p>
          <a:endParaRPr lang="de-DE"/>
        </a:p>
      </dgm:t>
    </dgm:pt>
    <dgm:pt modelId="{22960A8F-3571-4258-BA56-75222C4AB4C3}" type="sibTrans" cxnId="{4FF2878C-E0C6-4315-AD05-F65E3A12E2EA}">
      <dgm:prSet/>
      <dgm:spPr/>
      <dgm:t>
        <a:bodyPr/>
        <a:lstStyle/>
        <a:p>
          <a:endParaRPr lang="de-DE"/>
        </a:p>
      </dgm:t>
    </dgm:pt>
    <dgm:pt modelId="{E7BEAA6B-EBF8-45CF-BCDC-6F700E7830A2}">
      <dgm:prSet phldrT="[Text]" custT="1"/>
      <dgm:spPr/>
      <dgm:t>
        <a:bodyPr/>
        <a:lstStyle/>
        <a:p>
          <a:r>
            <a:rPr lang="de-DE" sz="2000" dirty="0" smtClean="0"/>
            <a:t>Gesetzliche Änderungen (internes QM, Pflichtunterweisungen)</a:t>
          </a:r>
          <a:endParaRPr lang="de-DE" sz="2000" dirty="0"/>
        </a:p>
      </dgm:t>
    </dgm:pt>
    <dgm:pt modelId="{C54FFF4E-8663-4BF8-AD19-702C28611B23}" type="parTrans" cxnId="{8D00C34C-719D-49E4-8E5A-B7C4E07F1DC6}">
      <dgm:prSet/>
      <dgm:spPr/>
      <dgm:t>
        <a:bodyPr/>
        <a:lstStyle/>
        <a:p>
          <a:endParaRPr lang="de-DE"/>
        </a:p>
      </dgm:t>
    </dgm:pt>
    <dgm:pt modelId="{BD5C8FF1-7342-4FA4-9905-4928342DBE02}" type="sibTrans" cxnId="{8D00C34C-719D-49E4-8E5A-B7C4E07F1DC6}">
      <dgm:prSet/>
      <dgm:spPr/>
      <dgm:t>
        <a:bodyPr/>
        <a:lstStyle/>
        <a:p>
          <a:endParaRPr lang="de-DE"/>
        </a:p>
      </dgm:t>
    </dgm:pt>
    <dgm:pt modelId="{6AA67692-D59F-4226-BAEC-9F6D50E23AE2}" type="pres">
      <dgm:prSet presAssocID="{AC2A889D-854A-4AFD-A785-E64DFACE8E7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492DD0EE-6171-4CDC-B7CA-87F22D0D39C6}" type="pres">
      <dgm:prSet presAssocID="{AC2A889D-854A-4AFD-A785-E64DFACE8E79}" presName="Name1" presStyleCnt="0"/>
      <dgm:spPr/>
      <dgm:t>
        <a:bodyPr/>
        <a:lstStyle/>
        <a:p>
          <a:endParaRPr lang="de-DE"/>
        </a:p>
      </dgm:t>
    </dgm:pt>
    <dgm:pt modelId="{A693C17B-9916-4D8A-9D78-73802E046E7F}" type="pres">
      <dgm:prSet presAssocID="{AC2A889D-854A-4AFD-A785-E64DFACE8E79}" presName="cycle" presStyleCnt="0"/>
      <dgm:spPr/>
      <dgm:t>
        <a:bodyPr/>
        <a:lstStyle/>
        <a:p>
          <a:endParaRPr lang="de-DE"/>
        </a:p>
      </dgm:t>
    </dgm:pt>
    <dgm:pt modelId="{1E8AE3F5-8F57-45B4-95D4-6C13187BA1BB}" type="pres">
      <dgm:prSet presAssocID="{AC2A889D-854A-4AFD-A785-E64DFACE8E79}" presName="srcNode" presStyleLbl="node1" presStyleIdx="0" presStyleCnt="4"/>
      <dgm:spPr/>
      <dgm:t>
        <a:bodyPr/>
        <a:lstStyle/>
        <a:p>
          <a:endParaRPr lang="de-DE"/>
        </a:p>
      </dgm:t>
    </dgm:pt>
    <dgm:pt modelId="{D51D911F-57A3-4B94-82F2-67738114D7A5}" type="pres">
      <dgm:prSet presAssocID="{AC2A889D-854A-4AFD-A785-E64DFACE8E79}" presName="conn" presStyleLbl="parChTrans1D2" presStyleIdx="0" presStyleCnt="1"/>
      <dgm:spPr/>
      <dgm:t>
        <a:bodyPr/>
        <a:lstStyle/>
        <a:p>
          <a:endParaRPr lang="de-DE"/>
        </a:p>
      </dgm:t>
    </dgm:pt>
    <dgm:pt modelId="{E1B99782-47C4-4581-9C91-0E9E2FF9E26D}" type="pres">
      <dgm:prSet presAssocID="{AC2A889D-854A-4AFD-A785-E64DFACE8E79}" presName="extraNode" presStyleLbl="node1" presStyleIdx="0" presStyleCnt="4"/>
      <dgm:spPr/>
      <dgm:t>
        <a:bodyPr/>
        <a:lstStyle/>
        <a:p>
          <a:endParaRPr lang="de-DE"/>
        </a:p>
      </dgm:t>
    </dgm:pt>
    <dgm:pt modelId="{0DB81A2E-B301-4106-8DAD-7850734DED18}" type="pres">
      <dgm:prSet presAssocID="{AC2A889D-854A-4AFD-A785-E64DFACE8E79}" presName="dstNode" presStyleLbl="node1" presStyleIdx="0" presStyleCnt="4"/>
      <dgm:spPr/>
      <dgm:t>
        <a:bodyPr/>
        <a:lstStyle/>
        <a:p>
          <a:endParaRPr lang="de-DE"/>
        </a:p>
      </dgm:t>
    </dgm:pt>
    <dgm:pt modelId="{3F1D2946-C211-4A61-A95E-695088D93E2E}" type="pres">
      <dgm:prSet presAssocID="{F5905F92-B790-48C3-ACF7-6B712B725015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9EE1C27-8374-4CD6-9403-DD21529EE619}" type="pres">
      <dgm:prSet presAssocID="{F5905F92-B790-48C3-ACF7-6B712B725015}" presName="accent_1" presStyleCnt="0"/>
      <dgm:spPr/>
      <dgm:t>
        <a:bodyPr/>
        <a:lstStyle/>
        <a:p>
          <a:endParaRPr lang="de-DE"/>
        </a:p>
      </dgm:t>
    </dgm:pt>
    <dgm:pt modelId="{0E238ABE-6C53-4BEE-8B31-76A3CC6A28E5}" type="pres">
      <dgm:prSet presAssocID="{F5905F92-B790-48C3-ACF7-6B712B725015}" presName="accentRepeatNode" presStyleLbl="solidFgAcc1" presStyleIdx="0" presStyleCnt="4"/>
      <dgm:spPr/>
      <dgm:t>
        <a:bodyPr/>
        <a:lstStyle/>
        <a:p>
          <a:endParaRPr lang="de-DE"/>
        </a:p>
      </dgm:t>
    </dgm:pt>
    <dgm:pt modelId="{4E50BB94-D9C2-4FFB-A025-FBE9404A4882}" type="pres">
      <dgm:prSet presAssocID="{903707FB-06C1-4039-88E8-3743E62EBAE3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C21D522-599B-43D9-9164-028685D53140}" type="pres">
      <dgm:prSet presAssocID="{903707FB-06C1-4039-88E8-3743E62EBAE3}" presName="accent_2" presStyleCnt="0"/>
      <dgm:spPr/>
      <dgm:t>
        <a:bodyPr/>
        <a:lstStyle/>
        <a:p>
          <a:endParaRPr lang="de-DE"/>
        </a:p>
      </dgm:t>
    </dgm:pt>
    <dgm:pt modelId="{A66E0002-8273-4F49-AA01-ABB5559BBD37}" type="pres">
      <dgm:prSet presAssocID="{903707FB-06C1-4039-88E8-3743E62EBAE3}" presName="accentRepeatNode" presStyleLbl="solidFgAcc1" presStyleIdx="1" presStyleCnt="4"/>
      <dgm:spPr/>
      <dgm:t>
        <a:bodyPr/>
        <a:lstStyle/>
        <a:p>
          <a:endParaRPr lang="de-DE"/>
        </a:p>
      </dgm:t>
    </dgm:pt>
    <dgm:pt modelId="{68971ED4-8C78-4294-B5D5-C28857C3D5C9}" type="pres">
      <dgm:prSet presAssocID="{B0DBDFB2-E5F4-4215-B38B-9FCC07A9FF88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C8C9B3-076E-4F35-BC97-0D5E25063848}" type="pres">
      <dgm:prSet presAssocID="{B0DBDFB2-E5F4-4215-B38B-9FCC07A9FF88}" presName="accent_3" presStyleCnt="0"/>
      <dgm:spPr/>
      <dgm:t>
        <a:bodyPr/>
        <a:lstStyle/>
        <a:p>
          <a:endParaRPr lang="de-DE"/>
        </a:p>
      </dgm:t>
    </dgm:pt>
    <dgm:pt modelId="{E7904866-628A-45A0-8585-BD282E6F705C}" type="pres">
      <dgm:prSet presAssocID="{B0DBDFB2-E5F4-4215-B38B-9FCC07A9FF88}" presName="accentRepeatNode" presStyleLbl="solidFgAcc1" presStyleIdx="2" presStyleCnt="4"/>
      <dgm:spPr/>
      <dgm:t>
        <a:bodyPr/>
        <a:lstStyle/>
        <a:p>
          <a:endParaRPr lang="de-DE"/>
        </a:p>
      </dgm:t>
    </dgm:pt>
    <dgm:pt modelId="{A94D2F6E-EAE3-4AF3-A75C-9983F3A423DF}" type="pres">
      <dgm:prSet presAssocID="{E7BEAA6B-EBF8-45CF-BCDC-6F700E7830A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2FCEE55-15C8-4523-A316-9540C0F2DB0B}" type="pres">
      <dgm:prSet presAssocID="{E7BEAA6B-EBF8-45CF-BCDC-6F700E7830A2}" presName="accent_4" presStyleCnt="0"/>
      <dgm:spPr/>
      <dgm:t>
        <a:bodyPr/>
        <a:lstStyle/>
        <a:p>
          <a:endParaRPr lang="de-DE"/>
        </a:p>
      </dgm:t>
    </dgm:pt>
    <dgm:pt modelId="{4DA325BE-5A3C-48A8-9814-DDE3EA5C39B8}" type="pres">
      <dgm:prSet presAssocID="{E7BEAA6B-EBF8-45CF-BCDC-6F700E7830A2}" presName="accentRepeatNode" presStyleLbl="solidFgAcc1" presStyleIdx="3" presStyleCnt="4"/>
      <dgm:spPr/>
      <dgm:t>
        <a:bodyPr/>
        <a:lstStyle/>
        <a:p>
          <a:endParaRPr lang="de-DE"/>
        </a:p>
      </dgm:t>
    </dgm:pt>
  </dgm:ptLst>
  <dgm:cxnLst>
    <dgm:cxn modelId="{7351190D-064F-4F2B-87A2-59F7983F19B2}" type="presOf" srcId="{02F81B3F-5D96-4494-9B64-17E8C61BAE82}" destId="{D51D911F-57A3-4B94-82F2-67738114D7A5}" srcOrd="0" destOrd="0" presId="urn:microsoft.com/office/officeart/2008/layout/VerticalCurvedList"/>
    <dgm:cxn modelId="{4FE1C5AA-B664-4C22-BF46-E2FEF3F7B312}" type="presOf" srcId="{E7BEAA6B-EBF8-45CF-BCDC-6F700E7830A2}" destId="{A94D2F6E-EAE3-4AF3-A75C-9983F3A423DF}" srcOrd="0" destOrd="0" presId="urn:microsoft.com/office/officeart/2008/layout/VerticalCurvedList"/>
    <dgm:cxn modelId="{FADEE5AF-9F7A-4528-B45B-A874E138E8F6}" srcId="{AC2A889D-854A-4AFD-A785-E64DFACE8E79}" destId="{F5905F92-B790-48C3-ACF7-6B712B725015}" srcOrd="0" destOrd="0" parTransId="{E24B8E0B-ED56-4FC8-9168-1DA7794DA5AF}" sibTransId="{02F81B3F-5D96-4494-9B64-17E8C61BAE82}"/>
    <dgm:cxn modelId="{1ADA4C97-D3A1-4487-9595-2521AE242E12}" type="presOf" srcId="{F5905F92-B790-48C3-ACF7-6B712B725015}" destId="{3F1D2946-C211-4A61-A95E-695088D93E2E}" srcOrd="0" destOrd="0" presId="urn:microsoft.com/office/officeart/2008/layout/VerticalCurvedList"/>
    <dgm:cxn modelId="{59BEBEF6-D931-4847-90E3-96BA22E604DF}" type="presOf" srcId="{AC2A889D-854A-4AFD-A785-E64DFACE8E79}" destId="{6AA67692-D59F-4226-BAEC-9F6D50E23AE2}" srcOrd="0" destOrd="0" presId="urn:microsoft.com/office/officeart/2008/layout/VerticalCurvedList"/>
    <dgm:cxn modelId="{BD4592BF-6271-49EE-BF81-8AF665BE78CF}" srcId="{AC2A889D-854A-4AFD-A785-E64DFACE8E79}" destId="{903707FB-06C1-4039-88E8-3743E62EBAE3}" srcOrd="1" destOrd="0" parTransId="{2A19A8E6-A353-4865-BA93-0F960C8AA066}" sibTransId="{F724C91A-9834-42A0-8AB9-F625A5821845}"/>
    <dgm:cxn modelId="{F7FBE373-91FC-447F-9BD7-ECD17767FE22}" type="presOf" srcId="{B0DBDFB2-E5F4-4215-B38B-9FCC07A9FF88}" destId="{68971ED4-8C78-4294-B5D5-C28857C3D5C9}" srcOrd="0" destOrd="0" presId="urn:microsoft.com/office/officeart/2008/layout/VerticalCurvedList"/>
    <dgm:cxn modelId="{8D00C34C-719D-49E4-8E5A-B7C4E07F1DC6}" srcId="{AC2A889D-854A-4AFD-A785-E64DFACE8E79}" destId="{E7BEAA6B-EBF8-45CF-BCDC-6F700E7830A2}" srcOrd="3" destOrd="0" parTransId="{C54FFF4E-8663-4BF8-AD19-702C28611B23}" sibTransId="{BD5C8FF1-7342-4FA4-9905-4928342DBE02}"/>
    <dgm:cxn modelId="{4FF2878C-E0C6-4315-AD05-F65E3A12E2EA}" srcId="{AC2A889D-854A-4AFD-A785-E64DFACE8E79}" destId="{B0DBDFB2-E5F4-4215-B38B-9FCC07A9FF88}" srcOrd="2" destOrd="0" parTransId="{1BD4B138-FDA6-4A43-AB79-0806331A69AF}" sibTransId="{22960A8F-3571-4258-BA56-75222C4AB4C3}"/>
    <dgm:cxn modelId="{B2D3B90E-2BE8-46F3-BDC3-82EF08B06736}" type="presOf" srcId="{903707FB-06C1-4039-88E8-3743E62EBAE3}" destId="{4E50BB94-D9C2-4FFB-A025-FBE9404A4882}" srcOrd="0" destOrd="0" presId="urn:microsoft.com/office/officeart/2008/layout/VerticalCurvedList"/>
    <dgm:cxn modelId="{3BCB2348-55A9-4056-BDDA-47F56A47F36B}" type="presParOf" srcId="{6AA67692-D59F-4226-BAEC-9F6D50E23AE2}" destId="{492DD0EE-6171-4CDC-B7CA-87F22D0D39C6}" srcOrd="0" destOrd="0" presId="urn:microsoft.com/office/officeart/2008/layout/VerticalCurvedList"/>
    <dgm:cxn modelId="{373E51EE-E3FE-45B2-B5D0-58493A2A60BD}" type="presParOf" srcId="{492DD0EE-6171-4CDC-B7CA-87F22D0D39C6}" destId="{A693C17B-9916-4D8A-9D78-73802E046E7F}" srcOrd="0" destOrd="0" presId="urn:microsoft.com/office/officeart/2008/layout/VerticalCurvedList"/>
    <dgm:cxn modelId="{6C996AD0-8866-4B3B-8193-1E7E1FEC07DE}" type="presParOf" srcId="{A693C17B-9916-4D8A-9D78-73802E046E7F}" destId="{1E8AE3F5-8F57-45B4-95D4-6C13187BA1BB}" srcOrd="0" destOrd="0" presId="urn:microsoft.com/office/officeart/2008/layout/VerticalCurvedList"/>
    <dgm:cxn modelId="{1024B720-B5F4-47C2-AB6E-6AC693DC2248}" type="presParOf" srcId="{A693C17B-9916-4D8A-9D78-73802E046E7F}" destId="{D51D911F-57A3-4B94-82F2-67738114D7A5}" srcOrd="1" destOrd="0" presId="urn:microsoft.com/office/officeart/2008/layout/VerticalCurvedList"/>
    <dgm:cxn modelId="{196DD6B2-AF59-4271-8180-84BECD9C1518}" type="presParOf" srcId="{A693C17B-9916-4D8A-9D78-73802E046E7F}" destId="{E1B99782-47C4-4581-9C91-0E9E2FF9E26D}" srcOrd="2" destOrd="0" presId="urn:microsoft.com/office/officeart/2008/layout/VerticalCurvedList"/>
    <dgm:cxn modelId="{11A2A63F-4729-490A-8605-952BB26452B5}" type="presParOf" srcId="{A693C17B-9916-4D8A-9D78-73802E046E7F}" destId="{0DB81A2E-B301-4106-8DAD-7850734DED18}" srcOrd="3" destOrd="0" presId="urn:microsoft.com/office/officeart/2008/layout/VerticalCurvedList"/>
    <dgm:cxn modelId="{B7C810BE-33EB-4A6F-A4A7-7D75BA52AE3A}" type="presParOf" srcId="{492DD0EE-6171-4CDC-B7CA-87F22D0D39C6}" destId="{3F1D2946-C211-4A61-A95E-695088D93E2E}" srcOrd="1" destOrd="0" presId="urn:microsoft.com/office/officeart/2008/layout/VerticalCurvedList"/>
    <dgm:cxn modelId="{A48EA9EA-F1B1-4516-8DC2-9A89D730245B}" type="presParOf" srcId="{492DD0EE-6171-4CDC-B7CA-87F22D0D39C6}" destId="{99EE1C27-8374-4CD6-9403-DD21529EE619}" srcOrd="2" destOrd="0" presId="urn:microsoft.com/office/officeart/2008/layout/VerticalCurvedList"/>
    <dgm:cxn modelId="{BD7344C3-B519-428A-98FA-BE13B0C5EE16}" type="presParOf" srcId="{99EE1C27-8374-4CD6-9403-DD21529EE619}" destId="{0E238ABE-6C53-4BEE-8B31-76A3CC6A28E5}" srcOrd="0" destOrd="0" presId="urn:microsoft.com/office/officeart/2008/layout/VerticalCurvedList"/>
    <dgm:cxn modelId="{11092D02-2E2E-4614-8A7A-0F1A63D48037}" type="presParOf" srcId="{492DD0EE-6171-4CDC-B7CA-87F22D0D39C6}" destId="{4E50BB94-D9C2-4FFB-A025-FBE9404A4882}" srcOrd="3" destOrd="0" presId="urn:microsoft.com/office/officeart/2008/layout/VerticalCurvedList"/>
    <dgm:cxn modelId="{69CE7429-ACB0-4706-A682-05623FEE62EF}" type="presParOf" srcId="{492DD0EE-6171-4CDC-B7CA-87F22D0D39C6}" destId="{0C21D522-599B-43D9-9164-028685D53140}" srcOrd="4" destOrd="0" presId="urn:microsoft.com/office/officeart/2008/layout/VerticalCurvedList"/>
    <dgm:cxn modelId="{EB16EDC2-0CC1-4594-916B-4B5573BA0638}" type="presParOf" srcId="{0C21D522-599B-43D9-9164-028685D53140}" destId="{A66E0002-8273-4F49-AA01-ABB5559BBD37}" srcOrd="0" destOrd="0" presId="urn:microsoft.com/office/officeart/2008/layout/VerticalCurvedList"/>
    <dgm:cxn modelId="{77467400-E3C4-4F23-9108-45E8CDF0CA4A}" type="presParOf" srcId="{492DD0EE-6171-4CDC-B7CA-87F22D0D39C6}" destId="{68971ED4-8C78-4294-B5D5-C28857C3D5C9}" srcOrd="5" destOrd="0" presId="urn:microsoft.com/office/officeart/2008/layout/VerticalCurvedList"/>
    <dgm:cxn modelId="{8A104EE3-CC3D-467A-B2A2-69BAD30A54C9}" type="presParOf" srcId="{492DD0EE-6171-4CDC-B7CA-87F22D0D39C6}" destId="{9DC8C9B3-076E-4F35-BC97-0D5E25063848}" srcOrd="6" destOrd="0" presId="urn:microsoft.com/office/officeart/2008/layout/VerticalCurvedList"/>
    <dgm:cxn modelId="{362027B7-B02C-4E54-A68C-3F252C5E2A26}" type="presParOf" srcId="{9DC8C9B3-076E-4F35-BC97-0D5E25063848}" destId="{E7904866-628A-45A0-8585-BD282E6F705C}" srcOrd="0" destOrd="0" presId="urn:microsoft.com/office/officeart/2008/layout/VerticalCurvedList"/>
    <dgm:cxn modelId="{6DE5E84A-07E3-4D9C-9C95-AB157F4E62FC}" type="presParOf" srcId="{492DD0EE-6171-4CDC-B7CA-87F22D0D39C6}" destId="{A94D2F6E-EAE3-4AF3-A75C-9983F3A423DF}" srcOrd="7" destOrd="0" presId="urn:microsoft.com/office/officeart/2008/layout/VerticalCurvedList"/>
    <dgm:cxn modelId="{9C89BC2B-5627-4F79-BFC7-61D69A5A7147}" type="presParOf" srcId="{492DD0EE-6171-4CDC-B7CA-87F22D0D39C6}" destId="{62FCEE55-15C8-4523-A316-9540C0F2DB0B}" srcOrd="8" destOrd="0" presId="urn:microsoft.com/office/officeart/2008/layout/VerticalCurvedList"/>
    <dgm:cxn modelId="{5FBA87D4-51AD-4C52-9CF1-4E102AC88187}" type="presParOf" srcId="{62FCEE55-15C8-4523-A316-9540C0F2DB0B}" destId="{4DA325BE-5A3C-48A8-9814-DDE3EA5C39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6B094F-2A1A-4802-ADDE-69BC384F87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de-DE"/>
        </a:p>
      </dgm:t>
    </dgm:pt>
    <dgm:pt modelId="{F8D3F308-14E3-4BE9-8D35-0A2A7DCED7D8}">
      <dgm:prSet phldrT="[Text]"/>
      <dgm:spPr/>
      <dgm:t>
        <a:bodyPr/>
        <a:lstStyle/>
        <a:p>
          <a:r>
            <a:rPr lang="de-DE" dirty="0" smtClean="0"/>
            <a:t>Zertifizierung</a:t>
          </a:r>
          <a:endParaRPr lang="de-DE" dirty="0"/>
        </a:p>
      </dgm:t>
    </dgm:pt>
    <dgm:pt modelId="{2B67B391-7267-44F1-B0B7-8F59C1D86AC5}" type="parTrans" cxnId="{1AC10EDF-1E78-4C0A-B4B9-6CDCF8A117A8}">
      <dgm:prSet/>
      <dgm:spPr/>
      <dgm:t>
        <a:bodyPr/>
        <a:lstStyle/>
        <a:p>
          <a:endParaRPr lang="de-DE"/>
        </a:p>
      </dgm:t>
    </dgm:pt>
    <dgm:pt modelId="{DF1A1AA4-30D7-487D-9181-9884856CFB4D}" type="sibTrans" cxnId="{1AC10EDF-1E78-4C0A-B4B9-6CDCF8A117A8}">
      <dgm:prSet/>
      <dgm:spPr/>
      <dgm:t>
        <a:bodyPr/>
        <a:lstStyle/>
        <a:p>
          <a:endParaRPr lang="de-DE"/>
        </a:p>
      </dgm:t>
    </dgm:pt>
    <dgm:pt modelId="{AD7D8CDA-3258-4F2A-B9E2-DE6E2706C6A1}">
      <dgm:prSet/>
      <dgm:spPr/>
      <dgm:t>
        <a:bodyPr/>
        <a:lstStyle/>
        <a:p>
          <a:r>
            <a:rPr lang="de-DE" smtClean="0"/>
            <a:t>Verbreitung</a:t>
          </a:r>
          <a:endParaRPr lang="de-DE" dirty="0" smtClean="0"/>
        </a:p>
      </dgm:t>
    </dgm:pt>
    <dgm:pt modelId="{6DF5AFF4-1715-4587-A4CB-78BD3BDF9EB5}" type="parTrans" cxnId="{11BCAABB-A64F-4B14-B43C-386BA877952F}">
      <dgm:prSet/>
      <dgm:spPr/>
      <dgm:t>
        <a:bodyPr/>
        <a:lstStyle/>
        <a:p>
          <a:endParaRPr lang="de-DE"/>
        </a:p>
      </dgm:t>
    </dgm:pt>
    <dgm:pt modelId="{79C74287-A92A-4180-BD10-50A755F5D034}" type="sibTrans" cxnId="{11BCAABB-A64F-4B14-B43C-386BA877952F}">
      <dgm:prSet/>
      <dgm:spPr/>
      <dgm:t>
        <a:bodyPr/>
        <a:lstStyle/>
        <a:p>
          <a:endParaRPr lang="de-DE"/>
        </a:p>
      </dgm:t>
    </dgm:pt>
    <dgm:pt modelId="{6183FA29-F69D-429B-B660-5879CE0751B9}">
      <dgm:prSet/>
      <dgm:spPr/>
      <dgm:t>
        <a:bodyPr/>
        <a:lstStyle/>
        <a:p>
          <a:r>
            <a:rPr lang="de-DE" smtClean="0"/>
            <a:t>Rechtssicherheit</a:t>
          </a:r>
          <a:endParaRPr lang="de-DE" dirty="0" smtClean="0"/>
        </a:p>
      </dgm:t>
    </dgm:pt>
    <dgm:pt modelId="{6A7C672E-4616-4DED-BD23-65726D2405F0}" type="parTrans" cxnId="{8FB32ADB-5922-4DB8-871E-7E3456D2666E}">
      <dgm:prSet/>
      <dgm:spPr/>
      <dgm:t>
        <a:bodyPr/>
        <a:lstStyle/>
        <a:p>
          <a:endParaRPr lang="de-DE"/>
        </a:p>
      </dgm:t>
    </dgm:pt>
    <dgm:pt modelId="{D23B730F-BFEB-4A93-8161-8E9EE4CE1CBB}" type="sibTrans" cxnId="{8FB32ADB-5922-4DB8-871E-7E3456D2666E}">
      <dgm:prSet/>
      <dgm:spPr/>
      <dgm:t>
        <a:bodyPr/>
        <a:lstStyle/>
        <a:p>
          <a:endParaRPr lang="de-DE"/>
        </a:p>
      </dgm:t>
    </dgm:pt>
    <dgm:pt modelId="{B3810EA9-7FAD-4E8C-9096-BED26CC49094}">
      <dgm:prSet/>
      <dgm:spPr/>
      <dgm:t>
        <a:bodyPr/>
        <a:lstStyle/>
        <a:p>
          <a:r>
            <a:rPr lang="de-DE" smtClean="0"/>
            <a:t>Nähe zur Medizin</a:t>
          </a:r>
          <a:endParaRPr lang="de-DE" dirty="0" smtClean="0"/>
        </a:p>
      </dgm:t>
    </dgm:pt>
    <dgm:pt modelId="{49B27F83-AC9B-408C-AFED-B4804984D091}" type="parTrans" cxnId="{4249AA3E-CC22-4FAD-A7CE-C3DEEC9CD886}">
      <dgm:prSet/>
      <dgm:spPr/>
      <dgm:t>
        <a:bodyPr/>
        <a:lstStyle/>
        <a:p>
          <a:endParaRPr lang="de-DE"/>
        </a:p>
      </dgm:t>
    </dgm:pt>
    <dgm:pt modelId="{53EA58CB-549D-43D7-B0C7-299F40895244}" type="sibTrans" cxnId="{4249AA3E-CC22-4FAD-A7CE-C3DEEC9CD886}">
      <dgm:prSet/>
      <dgm:spPr/>
      <dgm:t>
        <a:bodyPr/>
        <a:lstStyle/>
        <a:p>
          <a:endParaRPr lang="de-DE"/>
        </a:p>
      </dgm:t>
    </dgm:pt>
    <dgm:pt modelId="{7BBC8F7C-3578-469E-B1A8-DA1E1E9BB1D1}">
      <dgm:prSet/>
      <dgm:spPr/>
      <dgm:t>
        <a:bodyPr/>
        <a:lstStyle/>
        <a:p>
          <a:r>
            <a:rPr lang="de-DE" smtClean="0"/>
            <a:t>Kosten der Zertifizierung bzw. Level-Zuerkennung </a:t>
          </a:r>
          <a:endParaRPr lang="de-DE" dirty="0"/>
        </a:p>
      </dgm:t>
    </dgm:pt>
    <dgm:pt modelId="{B0C60CE6-5F76-465D-9B4E-E788CB0AFE67}" type="parTrans" cxnId="{377B5F13-93B3-425E-A957-D7F9E1CC22AB}">
      <dgm:prSet/>
      <dgm:spPr/>
      <dgm:t>
        <a:bodyPr/>
        <a:lstStyle/>
        <a:p>
          <a:endParaRPr lang="de-DE"/>
        </a:p>
      </dgm:t>
    </dgm:pt>
    <dgm:pt modelId="{38715A18-9DCB-4C46-A259-9F51DE434BA6}" type="sibTrans" cxnId="{377B5F13-93B3-425E-A957-D7F9E1CC22AB}">
      <dgm:prSet/>
      <dgm:spPr/>
      <dgm:t>
        <a:bodyPr/>
        <a:lstStyle/>
        <a:p>
          <a:endParaRPr lang="de-DE"/>
        </a:p>
      </dgm:t>
    </dgm:pt>
    <dgm:pt modelId="{F7A2759A-F386-4861-BC32-4D309472AB38}" type="pres">
      <dgm:prSet presAssocID="{096B094F-2A1A-4802-ADDE-69BC384F874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9CCEB11-86CB-4483-A5E5-CADBDFBC0A28}" type="pres">
      <dgm:prSet presAssocID="{096B094F-2A1A-4802-ADDE-69BC384F8741}" presName="Name1" presStyleCnt="0"/>
      <dgm:spPr/>
      <dgm:t>
        <a:bodyPr/>
        <a:lstStyle/>
        <a:p>
          <a:endParaRPr lang="de-DE"/>
        </a:p>
      </dgm:t>
    </dgm:pt>
    <dgm:pt modelId="{FF9271A2-54EC-4060-99DF-A9FC8AC88FD4}" type="pres">
      <dgm:prSet presAssocID="{096B094F-2A1A-4802-ADDE-69BC384F8741}" presName="cycle" presStyleCnt="0"/>
      <dgm:spPr/>
      <dgm:t>
        <a:bodyPr/>
        <a:lstStyle/>
        <a:p>
          <a:endParaRPr lang="de-DE"/>
        </a:p>
      </dgm:t>
    </dgm:pt>
    <dgm:pt modelId="{6D4E664A-B691-476E-BF61-89AA69A5923B}" type="pres">
      <dgm:prSet presAssocID="{096B094F-2A1A-4802-ADDE-69BC384F8741}" presName="srcNode" presStyleLbl="node1" presStyleIdx="0" presStyleCnt="5"/>
      <dgm:spPr/>
      <dgm:t>
        <a:bodyPr/>
        <a:lstStyle/>
        <a:p>
          <a:endParaRPr lang="de-DE"/>
        </a:p>
      </dgm:t>
    </dgm:pt>
    <dgm:pt modelId="{0F0F6D8C-94F3-4F16-B96C-1F105C3900DD}" type="pres">
      <dgm:prSet presAssocID="{096B094F-2A1A-4802-ADDE-69BC384F8741}" presName="conn" presStyleLbl="parChTrans1D2" presStyleIdx="0" presStyleCnt="1"/>
      <dgm:spPr/>
      <dgm:t>
        <a:bodyPr/>
        <a:lstStyle/>
        <a:p>
          <a:endParaRPr lang="de-DE"/>
        </a:p>
      </dgm:t>
    </dgm:pt>
    <dgm:pt modelId="{F5527302-0313-42B0-8B04-0A20CED052A7}" type="pres">
      <dgm:prSet presAssocID="{096B094F-2A1A-4802-ADDE-69BC384F8741}" presName="extraNode" presStyleLbl="node1" presStyleIdx="0" presStyleCnt="5"/>
      <dgm:spPr/>
      <dgm:t>
        <a:bodyPr/>
        <a:lstStyle/>
        <a:p>
          <a:endParaRPr lang="de-DE"/>
        </a:p>
      </dgm:t>
    </dgm:pt>
    <dgm:pt modelId="{90FBD20B-DF08-41D0-9241-9C53570FE443}" type="pres">
      <dgm:prSet presAssocID="{096B094F-2A1A-4802-ADDE-69BC384F8741}" presName="dstNode" presStyleLbl="node1" presStyleIdx="0" presStyleCnt="5"/>
      <dgm:spPr/>
      <dgm:t>
        <a:bodyPr/>
        <a:lstStyle/>
        <a:p>
          <a:endParaRPr lang="de-DE"/>
        </a:p>
      </dgm:t>
    </dgm:pt>
    <dgm:pt modelId="{EF148F79-11CB-4885-9287-F84030C58E9F}" type="pres">
      <dgm:prSet presAssocID="{F8D3F308-14E3-4BE9-8D35-0A2A7DCED7D8}" presName="text_1" presStyleLbl="node1" presStyleIdx="0" presStyleCnt="5" custLinFactNeighborX="183" custLinFactNeighborY="-8671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1E28CB-4B18-4C42-9B0C-A48E61F9CEA6}" type="pres">
      <dgm:prSet presAssocID="{F8D3F308-14E3-4BE9-8D35-0A2A7DCED7D8}" presName="accent_1" presStyleCnt="0"/>
      <dgm:spPr/>
      <dgm:t>
        <a:bodyPr/>
        <a:lstStyle/>
        <a:p>
          <a:endParaRPr lang="de-DE"/>
        </a:p>
      </dgm:t>
    </dgm:pt>
    <dgm:pt modelId="{09360E54-7164-41E9-B134-ABFA99466BEA}" type="pres">
      <dgm:prSet presAssocID="{F8D3F308-14E3-4BE9-8D35-0A2A7DCED7D8}" presName="accentRepeatNode" presStyleLbl="solidFgAcc1" presStyleIdx="0" presStyleCnt="5"/>
      <dgm:spPr/>
      <dgm:t>
        <a:bodyPr/>
        <a:lstStyle/>
        <a:p>
          <a:endParaRPr lang="de-DE"/>
        </a:p>
      </dgm:t>
    </dgm:pt>
    <dgm:pt modelId="{C30D5661-B45D-4D58-8FFC-F72DAEE629ED}" type="pres">
      <dgm:prSet presAssocID="{AD7D8CDA-3258-4F2A-B9E2-DE6E2706C6A1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65BE259-9192-4AA8-95F2-30B9129F2A4C}" type="pres">
      <dgm:prSet presAssocID="{AD7D8CDA-3258-4F2A-B9E2-DE6E2706C6A1}" presName="accent_2" presStyleCnt="0"/>
      <dgm:spPr/>
      <dgm:t>
        <a:bodyPr/>
        <a:lstStyle/>
        <a:p>
          <a:endParaRPr lang="de-DE"/>
        </a:p>
      </dgm:t>
    </dgm:pt>
    <dgm:pt modelId="{4B3EF44B-6105-403A-B007-A4E23DC1EBE3}" type="pres">
      <dgm:prSet presAssocID="{AD7D8CDA-3258-4F2A-B9E2-DE6E2706C6A1}" presName="accentRepeatNode" presStyleLbl="solidFgAcc1" presStyleIdx="1" presStyleCnt="5"/>
      <dgm:spPr/>
      <dgm:t>
        <a:bodyPr/>
        <a:lstStyle/>
        <a:p>
          <a:endParaRPr lang="de-DE"/>
        </a:p>
      </dgm:t>
    </dgm:pt>
    <dgm:pt modelId="{1744CC3F-CDF9-4E63-8C9E-E4C942A6B334}" type="pres">
      <dgm:prSet presAssocID="{6183FA29-F69D-429B-B660-5879CE0751B9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E62D82B-7A47-409F-AAA7-9DD22065D3E7}" type="pres">
      <dgm:prSet presAssocID="{6183FA29-F69D-429B-B660-5879CE0751B9}" presName="accent_3" presStyleCnt="0"/>
      <dgm:spPr/>
      <dgm:t>
        <a:bodyPr/>
        <a:lstStyle/>
        <a:p>
          <a:endParaRPr lang="de-DE"/>
        </a:p>
      </dgm:t>
    </dgm:pt>
    <dgm:pt modelId="{89DD2509-74C4-46B0-A69A-EFB0A8F0971E}" type="pres">
      <dgm:prSet presAssocID="{6183FA29-F69D-429B-B660-5879CE0751B9}" presName="accentRepeatNode" presStyleLbl="solidFgAcc1" presStyleIdx="2" presStyleCnt="5"/>
      <dgm:spPr/>
      <dgm:t>
        <a:bodyPr/>
        <a:lstStyle/>
        <a:p>
          <a:endParaRPr lang="de-DE"/>
        </a:p>
      </dgm:t>
    </dgm:pt>
    <dgm:pt modelId="{8753F5E6-DE6C-48F2-A0BD-95992D6A3B37}" type="pres">
      <dgm:prSet presAssocID="{B3810EA9-7FAD-4E8C-9096-BED26CC4909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7C34FC5-9D19-4ADD-AD5D-F8DEAC627C23}" type="pres">
      <dgm:prSet presAssocID="{B3810EA9-7FAD-4E8C-9096-BED26CC49094}" presName="accent_4" presStyleCnt="0"/>
      <dgm:spPr/>
      <dgm:t>
        <a:bodyPr/>
        <a:lstStyle/>
        <a:p>
          <a:endParaRPr lang="de-DE"/>
        </a:p>
      </dgm:t>
    </dgm:pt>
    <dgm:pt modelId="{D81B4AC0-C9D2-4FF8-99F9-CA470A608CCA}" type="pres">
      <dgm:prSet presAssocID="{B3810EA9-7FAD-4E8C-9096-BED26CC49094}" presName="accentRepeatNode" presStyleLbl="solidFgAcc1" presStyleIdx="3" presStyleCnt="5"/>
      <dgm:spPr/>
      <dgm:t>
        <a:bodyPr/>
        <a:lstStyle/>
        <a:p>
          <a:endParaRPr lang="de-DE"/>
        </a:p>
      </dgm:t>
    </dgm:pt>
    <dgm:pt modelId="{6D023363-4537-4707-BB7A-5D99BA6E3B36}" type="pres">
      <dgm:prSet presAssocID="{7BBC8F7C-3578-469E-B1A8-DA1E1E9BB1D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126FF58-85DF-4BF8-8BEB-005AB96B4A33}" type="pres">
      <dgm:prSet presAssocID="{7BBC8F7C-3578-469E-B1A8-DA1E1E9BB1D1}" presName="accent_5" presStyleCnt="0"/>
      <dgm:spPr/>
      <dgm:t>
        <a:bodyPr/>
        <a:lstStyle/>
        <a:p>
          <a:endParaRPr lang="de-DE"/>
        </a:p>
      </dgm:t>
    </dgm:pt>
    <dgm:pt modelId="{051CADAE-76C8-4DFD-9DCA-ACB2D05CE30F}" type="pres">
      <dgm:prSet presAssocID="{7BBC8F7C-3578-469E-B1A8-DA1E1E9BB1D1}" presName="accentRepeatNode" presStyleLbl="solidFgAcc1" presStyleIdx="4" presStyleCnt="5"/>
      <dgm:spPr/>
      <dgm:t>
        <a:bodyPr/>
        <a:lstStyle/>
        <a:p>
          <a:endParaRPr lang="de-DE"/>
        </a:p>
      </dgm:t>
    </dgm:pt>
  </dgm:ptLst>
  <dgm:cxnLst>
    <dgm:cxn modelId="{4249AA3E-CC22-4FAD-A7CE-C3DEEC9CD886}" srcId="{096B094F-2A1A-4802-ADDE-69BC384F8741}" destId="{B3810EA9-7FAD-4E8C-9096-BED26CC49094}" srcOrd="3" destOrd="0" parTransId="{49B27F83-AC9B-408C-AFED-B4804984D091}" sibTransId="{53EA58CB-549D-43D7-B0C7-299F40895244}"/>
    <dgm:cxn modelId="{2F788AB0-76C9-4EED-AF7F-858D2EFD2F56}" type="presOf" srcId="{F8D3F308-14E3-4BE9-8D35-0A2A7DCED7D8}" destId="{EF148F79-11CB-4885-9287-F84030C58E9F}" srcOrd="0" destOrd="0" presId="urn:microsoft.com/office/officeart/2008/layout/VerticalCurvedList"/>
    <dgm:cxn modelId="{49921633-D97F-41B8-A21E-C7059BB6DD75}" type="presOf" srcId="{DF1A1AA4-30D7-487D-9181-9884856CFB4D}" destId="{0F0F6D8C-94F3-4F16-B96C-1F105C3900DD}" srcOrd="0" destOrd="0" presId="urn:microsoft.com/office/officeart/2008/layout/VerticalCurvedList"/>
    <dgm:cxn modelId="{8FB32ADB-5922-4DB8-871E-7E3456D2666E}" srcId="{096B094F-2A1A-4802-ADDE-69BC384F8741}" destId="{6183FA29-F69D-429B-B660-5879CE0751B9}" srcOrd="2" destOrd="0" parTransId="{6A7C672E-4616-4DED-BD23-65726D2405F0}" sibTransId="{D23B730F-BFEB-4A93-8161-8E9EE4CE1CBB}"/>
    <dgm:cxn modelId="{377B5F13-93B3-425E-A957-D7F9E1CC22AB}" srcId="{096B094F-2A1A-4802-ADDE-69BC384F8741}" destId="{7BBC8F7C-3578-469E-B1A8-DA1E1E9BB1D1}" srcOrd="4" destOrd="0" parTransId="{B0C60CE6-5F76-465D-9B4E-E788CB0AFE67}" sibTransId="{38715A18-9DCB-4C46-A259-9F51DE434BA6}"/>
    <dgm:cxn modelId="{CE38F2A1-57C3-47B7-B396-2F46805623F8}" type="presOf" srcId="{096B094F-2A1A-4802-ADDE-69BC384F8741}" destId="{F7A2759A-F386-4861-BC32-4D309472AB38}" srcOrd="0" destOrd="0" presId="urn:microsoft.com/office/officeart/2008/layout/VerticalCurvedList"/>
    <dgm:cxn modelId="{C083CB6C-64E3-4247-B1D7-9CA245FD8B24}" type="presOf" srcId="{AD7D8CDA-3258-4F2A-B9E2-DE6E2706C6A1}" destId="{C30D5661-B45D-4D58-8FFC-F72DAEE629ED}" srcOrd="0" destOrd="0" presId="urn:microsoft.com/office/officeart/2008/layout/VerticalCurvedList"/>
    <dgm:cxn modelId="{7527E63C-FE39-4544-BCEB-F6989EC8F9F9}" type="presOf" srcId="{B3810EA9-7FAD-4E8C-9096-BED26CC49094}" destId="{8753F5E6-DE6C-48F2-A0BD-95992D6A3B37}" srcOrd="0" destOrd="0" presId="urn:microsoft.com/office/officeart/2008/layout/VerticalCurvedList"/>
    <dgm:cxn modelId="{1AC10EDF-1E78-4C0A-B4B9-6CDCF8A117A8}" srcId="{096B094F-2A1A-4802-ADDE-69BC384F8741}" destId="{F8D3F308-14E3-4BE9-8D35-0A2A7DCED7D8}" srcOrd="0" destOrd="0" parTransId="{2B67B391-7267-44F1-B0B7-8F59C1D86AC5}" sibTransId="{DF1A1AA4-30D7-487D-9181-9884856CFB4D}"/>
    <dgm:cxn modelId="{2DDD0C58-952A-49DD-B53A-406896D06E4B}" type="presOf" srcId="{6183FA29-F69D-429B-B660-5879CE0751B9}" destId="{1744CC3F-CDF9-4E63-8C9E-E4C942A6B334}" srcOrd="0" destOrd="0" presId="urn:microsoft.com/office/officeart/2008/layout/VerticalCurvedList"/>
    <dgm:cxn modelId="{B8287823-6A70-4760-9525-DB42AEF35635}" type="presOf" srcId="{7BBC8F7C-3578-469E-B1A8-DA1E1E9BB1D1}" destId="{6D023363-4537-4707-BB7A-5D99BA6E3B36}" srcOrd="0" destOrd="0" presId="urn:microsoft.com/office/officeart/2008/layout/VerticalCurvedList"/>
    <dgm:cxn modelId="{11BCAABB-A64F-4B14-B43C-386BA877952F}" srcId="{096B094F-2A1A-4802-ADDE-69BC384F8741}" destId="{AD7D8CDA-3258-4F2A-B9E2-DE6E2706C6A1}" srcOrd="1" destOrd="0" parTransId="{6DF5AFF4-1715-4587-A4CB-78BD3BDF9EB5}" sibTransId="{79C74287-A92A-4180-BD10-50A755F5D034}"/>
    <dgm:cxn modelId="{5F36463A-4310-4502-AEB3-2B625610D088}" type="presParOf" srcId="{F7A2759A-F386-4861-BC32-4D309472AB38}" destId="{29CCEB11-86CB-4483-A5E5-CADBDFBC0A28}" srcOrd="0" destOrd="0" presId="urn:microsoft.com/office/officeart/2008/layout/VerticalCurvedList"/>
    <dgm:cxn modelId="{01A0B9B1-9B55-49A6-A1FE-B6EC3047C5D6}" type="presParOf" srcId="{29CCEB11-86CB-4483-A5E5-CADBDFBC0A28}" destId="{FF9271A2-54EC-4060-99DF-A9FC8AC88FD4}" srcOrd="0" destOrd="0" presId="urn:microsoft.com/office/officeart/2008/layout/VerticalCurvedList"/>
    <dgm:cxn modelId="{D1F577FE-9473-4570-946D-3421BDE935B9}" type="presParOf" srcId="{FF9271A2-54EC-4060-99DF-A9FC8AC88FD4}" destId="{6D4E664A-B691-476E-BF61-89AA69A5923B}" srcOrd="0" destOrd="0" presId="urn:microsoft.com/office/officeart/2008/layout/VerticalCurvedList"/>
    <dgm:cxn modelId="{74B59AA1-3E97-49CF-8065-80830A946A9F}" type="presParOf" srcId="{FF9271A2-54EC-4060-99DF-A9FC8AC88FD4}" destId="{0F0F6D8C-94F3-4F16-B96C-1F105C3900DD}" srcOrd="1" destOrd="0" presId="urn:microsoft.com/office/officeart/2008/layout/VerticalCurvedList"/>
    <dgm:cxn modelId="{6A14C4CD-A189-4C44-AAD3-81E7598C6368}" type="presParOf" srcId="{FF9271A2-54EC-4060-99DF-A9FC8AC88FD4}" destId="{F5527302-0313-42B0-8B04-0A20CED052A7}" srcOrd="2" destOrd="0" presId="urn:microsoft.com/office/officeart/2008/layout/VerticalCurvedList"/>
    <dgm:cxn modelId="{DD5D6C87-6131-44A8-9D2A-0A84A972E501}" type="presParOf" srcId="{FF9271A2-54EC-4060-99DF-A9FC8AC88FD4}" destId="{90FBD20B-DF08-41D0-9241-9C53570FE443}" srcOrd="3" destOrd="0" presId="urn:microsoft.com/office/officeart/2008/layout/VerticalCurvedList"/>
    <dgm:cxn modelId="{FA4BAF71-736A-494C-87C9-F46ED6B237AA}" type="presParOf" srcId="{29CCEB11-86CB-4483-A5E5-CADBDFBC0A28}" destId="{EF148F79-11CB-4885-9287-F84030C58E9F}" srcOrd="1" destOrd="0" presId="urn:microsoft.com/office/officeart/2008/layout/VerticalCurvedList"/>
    <dgm:cxn modelId="{CE3BE85F-47B7-4122-B709-D26F5A88FC40}" type="presParOf" srcId="{29CCEB11-86CB-4483-A5E5-CADBDFBC0A28}" destId="{DE1E28CB-4B18-4C42-9B0C-A48E61F9CEA6}" srcOrd="2" destOrd="0" presId="urn:microsoft.com/office/officeart/2008/layout/VerticalCurvedList"/>
    <dgm:cxn modelId="{3CB84B3B-43DB-4DA1-ACDE-CE495ED5D951}" type="presParOf" srcId="{DE1E28CB-4B18-4C42-9B0C-A48E61F9CEA6}" destId="{09360E54-7164-41E9-B134-ABFA99466BEA}" srcOrd="0" destOrd="0" presId="urn:microsoft.com/office/officeart/2008/layout/VerticalCurvedList"/>
    <dgm:cxn modelId="{5869A284-BE38-4A71-A655-C103C500EF3D}" type="presParOf" srcId="{29CCEB11-86CB-4483-A5E5-CADBDFBC0A28}" destId="{C30D5661-B45D-4D58-8FFC-F72DAEE629ED}" srcOrd="3" destOrd="0" presId="urn:microsoft.com/office/officeart/2008/layout/VerticalCurvedList"/>
    <dgm:cxn modelId="{9B6AE10B-C7BA-44E0-AACD-87D64CC621FE}" type="presParOf" srcId="{29CCEB11-86CB-4483-A5E5-CADBDFBC0A28}" destId="{F65BE259-9192-4AA8-95F2-30B9129F2A4C}" srcOrd="4" destOrd="0" presId="urn:microsoft.com/office/officeart/2008/layout/VerticalCurvedList"/>
    <dgm:cxn modelId="{116D874D-DB0E-4247-BDB9-FB3790725078}" type="presParOf" srcId="{F65BE259-9192-4AA8-95F2-30B9129F2A4C}" destId="{4B3EF44B-6105-403A-B007-A4E23DC1EBE3}" srcOrd="0" destOrd="0" presId="urn:microsoft.com/office/officeart/2008/layout/VerticalCurvedList"/>
    <dgm:cxn modelId="{B9B650D1-FE6D-4624-A986-5D8033322E22}" type="presParOf" srcId="{29CCEB11-86CB-4483-A5E5-CADBDFBC0A28}" destId="{1744CC3F-CDF9-4E63-8C9E-E4C942A6B334}" srcOrd="5" destOrd="0" presId="urn:microsoft.com/office/officeart/2008/layout/VerticalCurvedList"/>
    <dgm:cxn modelId="{CC8F7F1D-45D2-45EB-894E-0035EDADFEAD}" type="presParOf" srcId="{29CCEB11-86CB-4483-A5E5-CADBDFBC0A28}" destId="{AE62D82B-7A47-409F-AAA7-9DD22065D3E7}" srcOrd="6" destOrd="0" presId="urn:microsoft.com/office/officeart/2008/layout/VerticalCurvedList"/>
    <dgm:cxn modelId="{D7088A50-1426-4DBA-8855-EF63C7B7E346}" type="presParOf" srcId="{AE62D82B-7A47-409F-AAA7-9DD22065D3E7}" destId="{89DD2509-74C4-46B0-A69A-EFB0A8F0971E}" srcOrd="0" destOrd="0" presId="urn:microsoft.com/office/officeart/2008/layout/VerticalCurvedList"/>
    <dgm:cxn modelId="{FD5EA74E-718E-43C1-9627-B31ADCE23FCC}" type="presParOf" srcId="{29CCEB11-86CB-4483-A5E5-CADBDFBC0A28}" destId="{8753F5E6-DE6C-48F2-A0BD-95992D6A3B37}" srcOrd="7" destOrd="0" presId="urn:microsoft.com/office/officeart/2008/layout/VerticalCurvedList"/>
    <dgm:cxn modelId="{7CA31CC8-2E38-4E97-BE6E-1BE97714C78C}" type="presParOf" srcId="{29CCEB11-86CB-4483-A5E5-CADBDFBC0A28}" destId="{37C34FC5-9D19-4ADD-AD5D-F8DEAC627C23}" srcOrd="8" destOrd="0" presId="urn:microsoft.com/office/officeart/2008/layout/VerticalCurvedList"/>
    <dgm:cxn modelId="{795C7236-8C74-4A3D-8A1A-44B2713F6181}" type="presParOf" srcId="{37C34FC5-9D19-4ADD-AD5D-F8DEAC627C23}" destId="{D81B4AC0-C9D2-4FF8-99F9-CA470A608CCA}" srcOrd="0" destOrd="0" presId="urn:microsoft.com/office/officeart/2008/layout/VerticalCurvedList"/>
    <dgm:cxn modelId="{82CBD101-24CF-4342-AE9C-47DD7770A89E}" type="presParOf" srcId="{29CCEB11-86CB-4483-A5E5-CADBDFBC0A28}" destId="{6D023363-4537-4707-BB7A-5D99BA6E3B36}" srcOrd="9" destOrd="0" presId="urn:microsoft.com/office/officeart/2008/layout/VerticalCurvedList"/>
    <dgm:cxn modelId="{09A3427D-49E8-49AB-BE14-10D415102D4A}" type="presParOf" srcId="{29CCEB11-86CB-4483-A5E5-CADBDFBC0A28}" destId="{F126FF58-85DF-4BF8-8BEB-005AB96B4A33}" srcOrd="10" destOrd="0" presId="urn:microsoft.com/office/officeart/2008/layout/VerticalCurvedList"/>
    <dgm:cxn modelId="{355F1585-EBAF-4F9E-9D85-6815873A2F03}" type="presParOf" srcId="{F126FF58-85DF-4BF8-8BEB-005AB96B4A33}" destId="{051CADAE-76C8-4DFD-9DCA-ACB2D05CE3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96B094F-2A1A-4802-ADDE-69BC384F87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F8D3F308-14E3-4BE9-8D35-0A2A7DCED7D8}">
      <dgm:prSet phldrT="[Text]"/>
      <dgm:spPr>
        <a:solidFill>
          <a:schemeClr val="accent3"/>
        </a:solidFill>
      </dgm:spPr>
      <dgm:t>
        <a:bodyPr/>
        <a:lstStyle/>
        <a:p>
          <a:r>
            <a:rPr lang="de-DE" sz="2800" dirty="0" smtClean="0"/>
            <a:t>Zertifizierung</a:t>
          </a:r>
          <a:endParaRPr lang="de-DE" sz="2800" dirty="0"/>
        </a:p>
      </dgm:t>
    </dgm:pt>
    <dgm:pt modelId="{2B67B391-7267-44F1-B0B7-8F59C1D86AC5}" type="parTrans" cxnId="{1AC10EDF-1E78-4C0A-B4B9-6CDCF8A117A8}">
      <dgm:prSet/>
      <dgm:spPr/>
      <dgm:t>
        <a:bodyPr/>
        <a:lstStyle/>
        <a:p>
          <a:endParaRPr lang="de-DE"/>
        </a:p>
      </dgm:t>
    </dgm:pt>
    <dgm:pt modelId="{DF1A1AA4-30D7-487D-9181-9884856CFB4D}" type="sibTrans" cxnId="{1AC10EDF-1E78-4C0A-B4B9-6CDCF8A117A8}">
      <dgm:prSet/>
      <dgm:spPr/>
      <dgm:t>
        <a:bodyPr/>
        <a:lstStyle/>
        <a:p>
          <a:endParaRPr lang="de-DE"/>
        </a:p>
      </dgm:t>
    </dgm:pt>
    <dgm:pt modelId="{4CDC37D9-2FF0-41C3-8830-56C322821E71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2000" dirty="0" smtClean="0"/>
            <a:t>nur bei DIN EN ISO 9001 und KTQ</a:t>
          </a:r>
          <a:endParaRPr lang="de-DE" sz="2000" dirty="0"/>
        </a:p>
      </dgm:t>
    </dgm:pt>
    <dgm:pt modelId="{B6888EAD-94F9-4484-BC0E-A4DEDF01415F}" type="parTrans" cxnId="{86E11EF5-3A2D-47F8-97C6-33F3A90ABD14}">
      <dgm:prSet/>
      <dgm:spPr/>
      <dgm:t>
        <a:bodyPr/>
        <a:lstStyle/>
        <a:p>
          <a:endParaRPr lang="de-DE"/>
        </a:p>
      </dgm:t>
    </dgm:pt>
    <dgm:pt modelId="{32325921-95B0-4A21-AE50-116702C98037}" type="sibTrans" cxnId="{86E11EF5-3A2D-47F8-97C6-33F3A90ABD14}">
      <dgm:prSet/>
      <dgm:spPr/>
      <dgm:t>
        <a:bodyPr/>
        <a:lstStyle/>
        <a:p>
          <a:endParaRPr lang="de-DE"/>
        </a:p>
      </dgm:t>
    </dgm:pt>
    <dgm:pt modelId="{7E2DD9B8-2F09-4EA3-8388-F607CF16DC2D}">
      <dgm:prSet custT="1"/>
      <dgm:spPr>
        <a:solidFill>
          <a:schemeClr val="accent3"/>
        </a:solidFill>
      </dgm:spPr>
      <dgm:t>
        <a:bodyPr/>
        <a:lstStyle/>
        <a:p>
          <a:r>
            <a:rPr lang="de-DE" sz="2000" dirty="0" smtClean="0"/>
            <a:t>EFQM </a:t>
          </a:r>
          <a:r>
            <a:rPr lang="de-DE" sz="2000" dirty="0" smtClean="0">
              <a:sym typeface="Wingdings" panose="05000000000000000000" pitchFamily="2" charset="2"/>
            </a:rPr>
            <a:t> </a:t>
          </a:r>
          <a:r>
            <a:rPr lang="de-DE" sz="2000" dirty="0" smtClean="0"/>
            <a:t>primär nur Selbstbewertungen bzw. Teilnahme an großen Qualitätspreisen (seit einiger Zeit auch hier „Siegel-Angebot“ </a:t>
          </a:r>
          <a:r>
            <a:rPr lang="de-DE" sz="2000" dirty="0" smtClean="0">
              <a:sym typeface="Wingdings" panose="05000000000000000000" pitchFamily="2" charset="2"/>
            </a:rPr>
            <a:t> deutlicher Unterschied zur </a:t>
          </a:r>
          <a:r>
            <a:rPr lang="de-DE" sz="2000" dirty="0" err="1" smtClean="0">
              <a:sym typeface="Wingdings" panose="05000000000000000000" pitchFamily="2" charset="2"/>
            </a:rPr>
            <a:t>klasischen</a:t>
          </a:r>
          <a:r>
            <a:rPr lang="de-DE" sz="2000" dirty="0" smtClean="0">
              <a:sym typeface="Wingdings" panose="05000000000000000000" pitchFamily="2" charset="2"/>
            </a:rPr>
            <a:t> Zertifizierung)  3 mög</a:t>
          </a:r>
          <a:r>
            <a:rPr lang="de-DE" sz="2000" dirty="0" smtClean="0"/>
            <a:t>liche „Levels </a:t>
          </a:r>
          <a:r>
            <a:rPr lang="de-DE" sz="2000" dirty="0" err="1" smtClean="0"/>
            <a:t>Of</a:t>
          </a:r>
          <a:r>
            <a:rPr lang="de-DE" sz="2000" dirty="0" smtClean="0"/>
            <a:t> Excellence“ durch externe Überprüfung </a:t>
          </a:r>
        </a:p>
      </dgm:t>
    </dgm:pt>
    <dgm:pt modelId="{E6F4F5F3-7671-46DF-AFD9-BE7BE902D1A7}" type="parTrans" cxnId="{23039CF1-E5B3-454D-845B-4C219CB4DDE8}">
      <dgm:prSet/>
      <dgm:spPr/>
      <dgm:t>
        <a:bodyPr/>
        <a:lstStyle/>
        <a:p>
          <a:endParaRPr lang="de-DE"/>
        </a:p>
      </dgm:t>
    </dgm:pt>
    <dgm:pt modelId="{1553DD2F-D097-439B-8096-F01E1B3D535D}" type="sibTrans" cxnId="{23039CF1-E5B3-454D-845B-4C219CB4DDE8}">
      <dgm:prSet/>
      <dgm:spPr/>
      <dgm:t>
        <a:bodyPr/>
        <a:lstStyle/>
        <a:p>
          <a:endParaRPr lang="de-DE"/>
        </a:p>
      </dgm:t>
    </dgm:pt>
    <dgm:pt modelId="{F7A2759A-F386-4861-BC32-4D309472AB38}" type="pres">
      <dgm:prSet presAssocID="{096B094F-2A1A-4802-ADDE-69BC384F874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9CCEB11-86CB-4483-A5E5-CADBDFBC0A28}" type="pres">
      <dgm:prSet presAssocID="{096B094F-2A1A-4802-ADDE-69BC384F8741}" presName="Name1" presStyleCnt="0"/>
      <dgm:spPr/>
    </dgm:pt>
    <dgm:pt modelId="{FF9271A2-54EC-4060-99DF-A9FC8AC88FD4}" type="pres">
      <dgm:prSet presAssocID="{096B094F-2A1A-4802-ADDE-69BC384F8741}" presName="cycle" presStyleCnt="0"/>
      <dgm:spPr/>
    </dgm:pt>
    <dgm:pt modelId="{6D4E664A-B691-476E-BF61-89AA69A5923B}" type="pres">
      <dgm:prSet presAssocID="{096B094F-2A1A-4802-ADDE-69BC384F8741}" presName="srcNode" presStyleLbl="node1" presStyleIdx="0" presStyleCnt="1"/>
      <dgm:spPr/>
    </dgm:pt>
    <dgm:pt modelId="{0F0F6D8C-94F3-4F16-B96C-1F105C3900DD}" type="pres">
      <dgm:prSet presAssocID="{096B094F-2A1A-4802-ADDE-69BC384F8741}" presName="conn" presStyleLbl="parChTrans1D2" presStyleIdx="0" presStyleCnt="1"/>
      <dgm:spPr/>
      <dgm:t>
        <a:bodyPr/>
        <a:lstStyle/>
        <a:p>
          <a:endParaRPr lang="de-DE"/>
        </a:p>
      </dgm:t>
    </dgm:pt>
    <dgm:pt modelId="{F5527302-0313-42B0-8B04-0A20CED052A7}" type="pres">
      <dgm:prSet presAssocID="{096B094F-2A1A-4802-ADDE-69BC384F8741}" presName="extraNode" presStyleLbl="node1" presStyleIdx="0" presStyleCnt="1"/>
      <dgm:spPr/>
    </dgm:pt>
    <dgm:pt modelId="{90FBD20B-DF08-41D0-9241-9C53570FE443}" type="pres">
      <dgm:prSet presAssocID="{096B094F-2A1A-4802-ADDE-69BC384F8741}" presName="dstNode" presStyleLbl="node1" presStyleIdx="0" presStyleCnt="1"/>
      <dgm:spPr/>
    </dgm:pt>
    <dgm:pt modelId="{EF148F79-11CB-4885-9287-F84030C58E9F}" type="pres">
      <dgm:prSet presAssocID="{F8D3F308-14E3-4BE9-8D35-0A2A7DCED7D8}" presName="text_1" presStyleLbl="node1" presStyleIdx="0" presStyleCnt="1" custScaleY="15583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E1E28CB-4B18-4C42-9B0C-A48E61F9CEA6}" type="pres">
      <dgm:prSet presAssocID="{F8D3F308-14E3-4BE9-8D35-0A2A7DCED7D8}" presName="accent_1" presStyleCnt="0"/>
      <dgm:spPr/>
    </dgm:pt>
    <dgm:pt modelId="{09360E54-7164-41E9-B134-ABFA99466BEA}" type="pres">
      <dgm:prSet presAssocID="{F8D3F308-14E3-4BE9-8D35-0A2A7DCED7D8}" presName="accentRepeatNode" presStyleLbl="solidFgAcc1" presStyleIdx="0" presStyleCnt="1"/>
      <dgm:spPr/>
    </dgm:pt>
  </dgm:ptLst>
  <dgm:cxnLst>
    <dgm:cxn modelId="{2F788AB0-76C9-4EED-AF7F-858D2EFD2F56}" type="presOf" srcId="{F8D3F308-14E3-4BE9-8D35-0A2A7DCED7D8}" destId="{EF148F79-11CB-4885-9287-F84030C58E9F}" srcOrd="0" destOrd="0" presId="urn:microsoft.com/office/officeart/2008/layout/VerticalCurvedList"/>
    <dgm:cxn modelId="{23039CF1-E5B3-454D-845B-4C219CB4DDE8}" srcId="{F8D3F308-14E3-4BE9-8D35-0A2A7DCED7D8}" destId="{7E2DD9B8-2F09-4EA3-8388-F607CF16DC2D}" srcOrd="1" destOrd="0" parTransId="{E6F4F5F3-7671-46DF-AFD9-BE7BE902D1A7}" sibTransId="{1553DD2F-D097-439B-8096-F01E1B3D535D}"/>
    <dgm:cxn modelId="{CE38F2A1-57C3-47B7-B396-2F46805623F8}" type="presOf" srcId="{096B094F-2A1A-4802-ADDE-69BC384F8741}" destId="{F7A2759A-F386-4861-BC32-4D309472AB38}" srcOrd="0" destOrd="0" presId="urn:microsoft.com/office/officeart/2008/layout/VerticalCurvedList"/>
    <dgm:cxn modelId="{5837E2F2-001B-4394-9D9B-87CE4C522CE1}" type="presOf" srcId="{32325921-95B0-4A21-AE50-116702C98037}" destId="{0F0F6D8C-94F3-4F16-B96C-1F105C3900DD}" srcOrd="0" destOrd="0" presId="urn:microsoft.com/office/officeart/2008/layout/VerticalCurvedList"/>
    <dgm:cxn modelId="{1AC10EDF-1E78-4C0A-B4B9-6CDCF8A117A8}" srcId="{096B094F-2A1A-4802-ADDE-69BC384F8741}" destId="{F8D3F308-14E3-4BE9-8D35-0A2A7DCED7D8}" srcOrd="0" destOrd="0" parTransId="{2B67B391-7267-44F1-B0B7-8F59C1D86AC5}" sibTransId="{DF1A1AA4-30D7-487D-9181-9884856CFB4D}"/>
    <dgm:cxn modelId="{25DAA463-F794-420E-B937-967531BE6202}" type="presOf" srcId="{4CDC37D9-2FF0-41C3-8830-56C322821E71}" destId="{EF148F79-11CB-4885-9287-F84030C58E9F}" srcOrd="0" destOrd="1" presId="urn:microsoft.com/office/officeart/2008/layout/VerticalCurvedList"/>
    <dgm:cxn modelId="{86E11EF5-3A2D-47F8-97C6-33F3A90ABD14}" srcId="{F8D3F308-14E3-4BE9-8D35-0A2A7DCED7D8}" destId="{4CDC37D9-2FF0-41C3-8830-56C322821E71}" srcOrd="0" destOrd="0" parTransId="{B6888EAD-94F9-4484-BC0E-A4DEDF01415F}" sibTransId="{32325921-95B0-4A21-AE50-116702C98037}"/>
    <dgm:cxn modelId="{BF3B7D88-FCB8-48C7-991B-2A3382A20144}" type="presOf" srcId="{7E2DD9B8-2F09-4EA3-8388-F607CF16DC2D}" destId="{EF148F79-11CB-4885-9287-F84030C58E9F}" srcOrd="0" destOrd="2" presId="urn:microsoft.com/office/officeart/2008/layout/VerticalCurvedList"/>
    <dgm:cxn modelId="{5F36463A-4310-4502-AEB3-2B625610D088}" type="presParOf" srcId="{F7A2759A-F386-4861-BC32-4D309472AB38}" destId="{29CCEB11-86CB-4483-A5E5-CADBDFBC0A28}" srcOrd="0" destOrd="0" presId="urn:microsoft.com/office/officeart/2008/layout/VerticalCurvedList"/>
    <dgm:cxn modelId="{01A0B9B1-9B55-49A6-A1FE-B6EC3047C5D6}" type="presParOf" srcId="{29CCEB11-86CB-4483-A5E5-CADBDFBC0A28}" destId="{FF9271A2-54EC-4060-99DF-A9FC8AC88FD4}" srcOrd="0" destOrd="0" presId="urn:microsoft.com/office/officeart/2008/layout/VerticalCurvedList"/>
    <dgm:cxn modelId="{D1F577FE-9473-4570-946D-3421BDE935B9}" type="presParOf" srcId="{FF9271A2-54EC-4060-99DF-A9FC8AC88FD4}" destId="{6D4E664A-B691-476E-BF61-89AA69A5923B}" srcOrd="0" destOrd="0" presId="urn:microsoft.com/office/officeart/2008/layout/VerticalCurvedList"/>
    <dgm:cxn modelId="{74B59AA1-3E97-49CF-8065-80830A946A9F}" type="presParOf" srcId="{FF9271A2-54EC-4060-99DF-A9FC8AC88FD4}" destId="{0F0F6D8C-94F3-4F16-B96C-1F105C3900DD}" srcOrd="1" destOrd="0" presId="urn:microsoft.com/office/officeart/2008/layout/VerticalCurvedList"/>
    <dgm:cxn modelId="{6A14C4CD-A189-4C44-AAD3-81E7598C6368}" type="presParOf" srcId="{FF9271A2-54EC-4060-99DF-A9FC8AC88FD4}" destId="{F5527302-0313-42B0-8B04-0A20CED052A7}" srcOrd="2" destOrd="0" presId="urn:microsoft.com/office/officeart/2008/layout/VerticalCurvedList"/>
    <dgm:cxn modelId="{DD5D6C87-6131-44A8-9D2A-0A84A972E501}" type="presParOf" srcId="{FF9271A2-54EC-4060-99DF-A9FC8AC88FD4}" destId="{90FBD20B-DF08-41D0-9241-9C53570FE443}" srcOrd="3" destOrd="0" presId="urn:microsoft.com/office/officeart/2008/layout/VerticalCurvedList"/>
    <dgm:cxn modelId="{FA4BAF71-736A-494C-87C9-F46ED6B237AA}" type="presParOf" srcId="{29CCEB11-86CB-4483-A5E5-CADBDFBC0A28}" destId="{EF148F79-11CB-4885-9287-F84030C58E9F}" srcOrd="1" destOrd="0" presId="urn:microsoft.com/office/officeart/2008/layout/VerticalCurvedList"/>
    <dgm:cxn modelId="{CE3BE85F-47B7-4122-B709-D26F5A88FC40}" type="presParOf" srcId="{29CCEB11-86CB-4483-A5E5-CADBDFBC0A28}" destId="{DE1E28CB-4B18-4C42-9B0C-A48E61F9CEA6}" srcOrd="2" destOrd="0" presId="urn:microsoft.com/office/officeart/2008/layout/VerticalCurvedList"/>
    <dgm:cxn modelId="{3CB84B3B-43DB-4DA1-ACDE-CE495ED5D951}" type="presParOf" srcId="{DE1E28CB-4B18-4C42-9B0C-A48E61F9CEA6}" destId="{09360E54-7164-41E9-B134-ABFA99466BE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96B094F-2A1A-4802-ADDE-69BC384F87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AD7D8CDA-3258-4F2A-B9E2-DE6E2706C6A1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2800" dirty="0" smtClean="0"/>
            <a:t>Verbreitung</a:t>
          </a:r>
        </a:p>
      </dgm:t>
    </dgm:pt>
    <dgm:pt modelId="{6DF5AFF4-1715-4587-A4CB-78BD3BDF9EB5}" type="parTrans" cxnId="{11BCAABB-A64F-4B14-B43C-386BA877952F}">
      <dgm:prSet/>
      <dgm:spPr/>
      <dgm:t>
        <a:bodyPr/>
        <a:lstStyle/>
        <a:p>
          <a:endParaRPr lang="de-DE"/>
        </a:p>
      </dgm:t>
    </dgm:pt>
    <dgm:pt modelId="{79C74287-A92A-4180-BD10-50A755F5D034}" type="sibTrans" cxnId="{11BCAABB-A64F-4B14-B43C-386BA877952F}">
      <dgm:prSet/>
      <dgm:spPr/>
      <dgm:t>
        <a:bodyPr/>
        <a:lstStyle/>
        <a:p>
          <a:endParaRPr lang="de-DE"/>
        </a:p>
      </dgm:t>
    </dgm:pt>
    <dgm:pt modelId="{FC4F4007-37D7-4A38-9CC1-3749BF5F703C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2000" dirty="0" smtClean="0"/>
            <a:t>DIN EN ISO 9001: in 90 Ländern anerkannt, EFQM v.a. Europa, KTQ v.a. deutschsprachiger Raum (v.a. im KH-Bereich) </a:t>
          </a:r>
          <a:r>
            <a:rPr lang="de-DE" sz="2000" dirty="0" smtClean="0">
              <a:sym typeface="Wingdings" panose="05000000000000000000" pitchFamily="2" charset="2"/>
            </a:rPr>
            <a:t> entscheidend v.a. wenn Leistungen im Ausland angeboten werden sollen und bei </a:t>
          </a:r>
          <a:r>
            <a:rPr lang="de-DE" sz="2000" dirty="0" smtClean="0"/>
            <a:t>möglichen (nicht medizinischen ) Kooperationspartnern (z.B. Versicherungen) </a:t>
          </a:r>
        </a:p>
      </dgm:t>
    </dgm:pt>
    <dgm:pt modelId="{DE1B436A-7143-4F78-A165-261AB67299C7}" type="parTrans" cxnId="{E96E6206-7472-4932-B055-EBB9C251D5A6}">
      <dgm:prSet/>
      <dgm:spPr/>
      <dgm:t>
        <a:bodyPr/>
        <a:lstStyle/>
        <a:p>
          <a:endParaRPr lang="de-DE"/>
        </a:p>
      </dgm:t>
    </dgm:pt>
    <dgm:pt modelId="{8A23C84A-0B0A-428D-8E29-BEB67F6623B6}" type="sibTrans" cxnId="{E96E6206-7472-4932-B055-EBB9C251D5A6}">
      <dgm:prSet/>
      <dgm:spPr/>
      <dgm:t>
        <a:bodyPr/>
        <a:lstStyle/>
        <a:p>
          <a:endParaRPr lang="de-DE"/>
        </a:p>
      </dgm:t>
    </dgm:pt>
    <dgm:pt modelId="{93BA5816-968E-4CEF-9117-615D4D4E6C6A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de-DE" sz="2000" dirty="0" smtClean="0"/>
            <a:t>große Verbreitung der DIN EN ISO 9001</a:t>
          </a:r>
          <a:r>
            <a:rPr lang="de-DE" sz="2000" dirty="0" smtClean="0">
              <a:sym typeface="Wingdings" panose="05000000000000000000" pitchFamily="2" charset="2"/>
            </a:rPr>
            <a:t> </a:t>
          </a:r>
          <a:r>
            <a:rPr lang="de-DE" sz="2000" dirty="0" smtClean="0"/>
            <a:t>großer Erfahrungsschatz aus allen Bereichen (bei anderen Modellen weniger ausgeprägt) </a:t>
          </a:r>
          <a:endParaRPr lang="de-DE" sz="2000" dirty="0"/>
        </a:p>
      </dgm:t>
    </dgm:pt>
    <dgm:pt modelId="{EE48D24B-AE4E-46CF-A523-D9C8CC2B814A}" type="parTrans" cxnId="{5FB40FAB-22AA-4F50-B18E-18474FA67CA3}">
      <dgm:prSet/>
      <dgm:spPr/>
      <dgm:t>
        <a:bodyPr/>
        <a:lstStyle/>
        <a:p>
          <a:endParaRPr lang="de-DE"/>
        </a:p>
      </dgm:t>
    </dgm:pt>
    <dgm:pt modelId="{1848447F-EA34-4A68-A09B-2683A719C8BA}" type="sibTrans" cxnId="{5FB40FAB-22AA-4F50-B18E-18474FA67CA3}">
      <dgm:prSet/>
      <dgm:spPr/>
      <dgm:t>
        <a:bodyPr/>
        <a:lstStyle/>
        <a:p>
          <a:endParaRPr lang="de-DE"/>
        </a:p>
      </dgm:t>
    </dgm:pt>
    <dgm:pt modelId="{F7A2759A-F386-4861-BC32-4D309472AB38}" type="pres">
      <dgm:prSet presAssocID="{096B094F-2A1A-4802-ADDE-69BC384F874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9CCEB11-86CB-4483-A5E5-CADBDFBC0A28}" type="pres">
      <dgm:prSet presAssocID="{096B094F-2A1A-4802-ADDE-69BC384F8741}" presName="Name1" presStyleCnt="0"/>
      <dgm:spPr/>
    </dgm:pt>
    <dgm:pt modelId="{FF9271A2-54EC-4060-99DF-A9FC8AC88FD4}" type="pres">
      <dgm:prSet presAssocID="{096B094F-2A1A-4802-ADDE-69BC384F8741}" presName="cycle" presStyleCnt="0"/>
      <dgm:spPr/>
    </dgm:pt>
    <dgm:pt modelId="{6D4E664A-B691-476E-BF61-89AA69A5923B}" type="pres">
      <dgm:prSet presAssocID="{096B094F-2A1A-4802-ADDE-69BC384F8741}" presName="srcNode" presStyleLbl="node1" presStyleIdx="0" presStyleCnt="1"/>
      <dgm:spPr/>
    </dgm:pt>
    <dgm:pt modelId="{0F0F6D8C-94F3-4F16-B96C-1F105C3900DD}" type="pres">
      <dgm:prSet presAssocID="{096B094F-2A1A-4802-ADDE-69BC384F8741}" presName="conn" presStyleLbl="parChTrans1D2" presStyleIdx="0" presStyleCnt="1"/>
      <dgm:spPr/>
      <dgm:t>
        <a:bodyPr/>
        <a:lstStyle/>
        <a:p>
          <a:endParaRPr lang="de-DE"/>
        </a:p>
      </dgm:t>
    </dgm:pt>
    <dgm:pt modelId="{F5527302-0313-42B0-8B04-0A20CED052A7}" type="pres">
      <dgm:prSet presAssocID="{096B094F-2A1A-4802-ADDE-69BC384F8741}" presName="extraNode" presStyleLbl="node1" presStyleIdx="0" presStyleCnt="1"/>
      <dgm:spPr/>
    </dgm:pt>
    <dgm:pt modelId="{90FBD20B-DF08-41D0-9241-9C53570FE443}" type="pres">
      <dgm:prSet presAssocID="{096B094F-2A1A-4802-ADDE-69BC384F8741}" presName="dstNode" presStyleLbl="node1" presStyleIdx="0" presStyleCnt="1"/>
      <dgm:spPr/>
    </dgm:pt>
    <dgm:pt modelId="{BF6407D7-08C9-4178-A55E-F45A40029EFC}" type="pres">
      <dgm:prSet presAssocID="{AD7D8CDA-3258-4F2A-B9E2-DE6E2706C6A1}" presName="text_1" presStyleLbl="node1" presStyleIdx="0" presStyleCnt="1" custScaleY="19113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C65B67C-B91D-4375-BC1D-2B0E38278462}" type="pres">
      <dgm:prSet presAssocID="{AD7D8CDA-3258-4F2A-B9E2-DE6E2706C6A1}" presName="accent_1" presStyleCnt="0"/>
      <dgm:spPr/>
    </dgm:pt>
    <dgm:pt modelId="{4B3EF44B-6105-403A-B007-A4E23DC1EBE3}" type="pres">
      <dgm:prSet presAssocID="{AD7D8CDA-3258-4F2A-B9E2-DE6E2706C6A1}" presName="accentRepeatNode" presStyleLbl="solidFgAcc1" presStyleIdx="0" presStyleCnt="1"/>
      <dgm:spPr/>
    </dgm:pt>
  </dgm:ptLst>
  <dgm:cxnLst>
    <dgm:cxn modelId="{5FB40FAB-22AA-4F50-B18E-18474FA67CA3}" srcId="{AD7D8CDA-3258-4F2A-B9E2-DE6E2706C6A1}" destId="{93BA5816-968E-4CEF-9117-615D4D4E6C6A}" srcOrd="1" destOrd="0" parTransId="{EE48D24B-AE4E-46CF-A523-D9C8CC2B814A}" sibTransId="{1848447F-EA34-4A68-A09B-2683A719C8BA}"/>
    <dgm:cxn modelId="{D55EEC1B-4009-42FC-9EF4-8C1463038228}" type="presOf" srcId="{93BA5816-968E-4CEF-9117-615D4D4E6C6A}" destId="{BF6407D7-08C9-4178-A55E-F45A40029EFC}" srcOrd="0" destOrd="2" presId="urn:microsoft.com/office/officeart/2008/layout/VerticalCurvedList"/>
    <dgm:cxn modelId="{CE38F2A1-57C3-47B7-B396-2F46805623F8}" type="presOf" srcId="{096B094F-2A1A-4802-ADDE-69BC384F8741}" destId="{F7A2759A-F386-4861-BC32-4D309472AB38}" srcOrd="0" destOrd="0" presId="urn:microsoft.com/office/officeart/2008/layout/VerticalCurvedList"/>
    <dgm:cxn modelId="{8FC4A250-AC4C-4095-98CB-9DBA5E24467B}" type="presOf" srcId="{8A23C84A-0B0A-428D-8E29-BEB67F6623B6}" destId="{0F0F6D8C-94F3-4F16-B96C-1F105C3900DD}" srcOrd="0" destOrd="0" presId="urn:microsoft.com/office/officeart/2008/layout/VerticalCurvedList"/>
    <dgm:cxn modelId="{F45E98F6-B02B-4A1C-963D-A94066894766}" type="presOf" srcId="{AD7D8CDA-3258-4F2A-B9E2-DE6E2706C6A1}" destId="{BF6407D7-08C9-4178-A55E-F45A40029EFC}" srcOrd="0" destOrd="0" presId="urn:microsoft.com/office/officeart/2008/layout/VerticalCurvedList"/>
    <dgm:cxn modelId="{5C316C87-9EB9-4590-891E-BF210DF8D421}" type="presOf" srcId="{FC4F4007-37D7-4A38-9CC1-3749BF5F703C}" destId="{BF6407D7-08C9-4178-A55E-F45A40029EFC}" srcOrd="0" destOrd="1" presId="urn:microsoft.com/office/officeart/2008/layout/VerticalCurvedList"/>
    <dgm:cxn modelId="{E96E6206-7472-4932-B055-EBB9C251D5A6}" srcId="{AD7D8CDA-3258-4F2A-B9E2-DE6E2706C6A1}" destId="{FC4F4007-37D7-4A38-9CC1-3749BF5F703C}" srcOrd="0" destOrd="0" parTransId="{DE1B436A-7143-4F78-A165-261AB67299C7}" sibTransId="{8A23C84A-0B0A-428D-8E29-BEB67F6623B6}"/>
    <dgm:cxn modelId="{11BCAABB-A64F-4B14-B43C-386BA877952F}" srcId="{096B094F-2A1A-4802-ADDE-69BC384F8741}" destId="{AD7D8CDA-3258-4F2A-B9E2-DE6E2706C6A1}" srcOrd="0" destOrd="0" parTransId="{6DF5AFF4-1715-4587-A4CB-78BD3BDF9EB5}" sibTransId="{79C74287-A92A-4180-BD10-50A755F5D034}"/>
    <dgm:cxn modelId="{5F36463A-4310-4502-AEB3-2B625610D088}" type="presParOf" srcId="{F7A2759A-F386-4861-BC32-4D309472AB38}" destId="{29CCEB11-86CB-4483-A5E5-CADBDFBC0A28}" srcOrd="0" destOrd="0" presId="urn:microsoft.com/office/officeart/2008/layout/VerticalCurvedList"/>
    <dgm:cxn modelId="{01A0B9B1-9B55-49A6-A1FE-B6EC3047C5D6}" type="presParOf" srcId="{29CCEB11-86CB-4483-A5E5-CADBDFBC0A28}" destId="{FF9271A2-54EC-4060-99DF-A9FC8AC88FD4}" srcOrd="0" destOrd="0" presId="urn:microsoft.com/office/officeart/2008/layout/VerticalCurvedList"/>
    <dgm:cxn modelId="{D1F577FE-9473-4570-946D-3421BDE935B9}" type="presParOf" srcId="{FF9271A2-54EC-4060-99DF-A9FC8AC88FD4}" destId="{6D4E664A-B691-476E-BF61-89AA69A5923B}" srcOrd="0" destOrd="0" presId="urn:microsoft.com/office/officeart/2008/layout/VerticalCurvedList"/>
    <dgm:cxn modelId="{74B59AA1-3E97-49CF-8065-80830A946A9F}" type="presParOf" srcId="{FF9271A2-54EC-4060-99DF-A9FC8AC88FD4}" destId="{0F0F6D8C-94F3-4F16-B96C-1F105C3900DD}" srcOrd="1" destOrd="0" presId="urn:microsoft.com/office/officeart/2008/layout/VerticalCurvedList"/>
    <dgm:cxn modelId="{6A14C4CD-A189-4C44-AAD3-81E7598C6368}" type="presParOf" srcId="{FF9271A2-54EC-4060-99DF-A9FC8AC88FD4}" destId="{F5527302-0313-42B0-8B04-0A20CED052A7}" srcOrd="2" destOrd="0" presId="urn:microsoft.com/office/officeart/2008/layout/VerticalCurvedList"/>
    <dgm:cxn modelId="{DD5D6C87-6131-44A8-9D2A-0A84A972E501}" type="presParOf" srcId="{FF9271A2-54EC-4060-99DF-A9FC8AC88FD4}" destId="{90FBD20B-DF08-41D0-9241-9C53570FE443}" srcOrd="3" destOrd="0" presId="urn:microsoft.com/office/officeart/2008/layout/VerticalCurvedList"/>
    <dgm:cxn modelId="{8C936123-C647-42AF-9FBD-978BA067965E}" type="presParOf" srcId="{29CCEB11-86CB-4483-A5E5-CADBDFBC0A28}" destId="{BF6407D7-08C9-4178-A55E-F45A40029EFC}" srcOrd="1" destOrd="0" presId="urn:microsoft.com/office/officeart/2008/layout/VerticalCurvedList"/>
    <dgm:cxn modelId="{90D18734-B1FA-47EB-B864-D650138C4A11}" type="presParOf" srcId="{29CCEB11-86CB-4483-A5E5-CADBDFBC0A28}" destId="{AC65B67C-B91D-4375-BC1D-2B0E38278462}" srcOrd="2" destOrd="0" presId="urn:microsoft.com/office/officeart/2008/layout/VerticalCurvedList"/>
    <dgm:cxn modelId="{DFC39096-6694-4668-A57E-F52B795AD085}" type="presParOf" srcId="{AC65B67C-B91D-4375-BC1D-2B0E38278462}" destId="{4B3EF44B-6105-403A-B007-A4E23DC1EBE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6B094F-2A1A-4802-ADDE-69BC384F87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6183FA29-F69D-429B-B660-5879CE0751B9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800" dirty="0" smtClean="0"/>
            <a:t>Rechtssicherheit</a:t>
          </a:r>
        </a:p>
        <a:p>
          <a:r>
            <a:rPr lang="de-DE" sz="2000" dirty="0" smtClean="0"/>
            <a:t>Stärke der DIN EN ISO 9001: „Rechtssicherheit“ (Anerkennung des Verfahrens von deutschen Gerichten) (z.B. Kunstfehler-Prozesse </a:t>
          </a:r>
          <a:r>
            <a:rPr lang="de-DE" sz="2000" dirty="0" smtClean="0">
              <a:sym typeface="Wingdings" panose="05000000000000000000" pitchFamily="2" charset="2"/>
            </a:rPr>
            <a:t> Verfahrensan</a:t>
          </a:r>
          <a:r>
            <a:rPr lang="de-DE" sz="2000" dirty="0" smtClean="0"/>
            <a:t>weisung ersetzt z.B. Einzelfalldokumentation) </a:t>
          </a:r>
        </a:p>
      </dgm:t>
    </dgm:pt>
    <dgm:pt modelId="{D23B730F-BFEB-4A93-8161-8E9EE4CE1CBB}" type="sibTrans" cxnId="{8FB32ADB-5922-4DB8-871E-7E3456D2666E}">
      <dgm:prSet/>
      <dgm:spPr/>
      <dgm:t>
        <a:bodyPr/>
        <a:lstStyle/>
        <a:p>
          <a:endParaRPr lang="de-DE"/>
        </a:p>
      </dgm:t>
    </dgm:pt>
    <dgm:pt modelId="{6A7C672E-4616-4DED-BD23-65726D2405F0}" type="parTrans" cxnId="{8FB32ADB-5922-4DB8-871E-7E3456D2666E}">
      <dgm:prSet/>
      <dgm:spPr/>
      <dgm:t>
        <a:bodyPr/>
        <a:lstStyle/>
        <a:p>
          <a:endParaRPr lang="de-DE"/>
        </a:p>
      </dgm:t>
    </dgm:pt>
    <dgm:pt modelId="{F7A2759A-F386-4861-BC32-4D309472AB38}" type="pres">
      <dgm:prSet presAssocID="{096B094F-2A1A-4802-ADDE-69BC384F874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9CCEB11-86CB-4483-A5E5-CADBDFBC0A28}" type="pres">
      <dgm:prSet presAssocID="{096B094F-2A1A-4802-ADDE-69BC384F8741}" presName="Name1" presStyleCnt="0"/>
      <dgm:spPr/>
    </dgm:pt>
    <dgm:pt modelId="{FF9271A2-54EC-4060-99DF-A9FC8AC88FD4}" type="pres">
      <dgm:prSet presAssocID="{096B094F-2A1A-4802-ADDE-69BC384F8741}" presName="cycle" presStyleCnt="0"/>
      <dgm:spPr/>
    </dgm:pt>
    <dgm:pt modelId="{6D4E664A-B691-476E-BF61-89AA69A5923B}" type="pres">
      <dgm:prSet presAssocID="{096B094F-2A1A-4802-ADDE-69BC384F8741}" presName="srcNode" presStyleLbl="node1" presStyleIdx="0" presStyleCnt="1"/>
      <dgm:spPr/>
    </dgm:pt>
    <dgm:pt modelId="{0F0F6D8C-94F3-4F16-B96C-1F105C3900DD}" type="pres">
      <dgm:prSet presAssocID="{096B094F-2A1A-4802-ADDE-69BC384F8741}" presName="conn" presStyleLbl="parChTrans1D2" presStyleIdx="0" presStyleCnt="1"/>
      <dgm:spPr/>
      <dgm:t>
        <a:bodyPr/>
        <a:lstStyle/>
        <a:p>
          <a:endParaRPr lang="de-DE"/>
        </a:p>
      </dgm:t>
    </dgm:pt>
    <dgm:pt modelId="{F5527302-0313-42B0-8B04-0A20CED052A7}" type="pres">
      <dgm:prSet presAssocID="{096B094F-2A1A-4802-ADDE-69BC384F8741}" presName="extraNode" presStyleLbl="node1" presStyleIdx="0" presStyleCnt="1"/>
      <dgm:spPr/>
    </dgm:pt>
    <dgm:pt modelId="{90FBD20B-DF08-41D0-9241-9C53570FE443}" type="pres">
      <dgm:prSet presAssocID="{096B094F-2A1A-4802-ADDE-69BC384F8741}" presName="dstNode" presStyleLbl="node1" presStyleIdx="0" presStyleCnt="1"/>
      <dgm:spPr/>
    </dgm:pt>
    <dgm:pt modelId="{C50135F5-224A-4FE4-AD9F-90C64C2D240D}" type="pres">
      <dgm:prSet presAssocID="{6183FA29-F69D-429B-B660-5879CE0751B9}" presName="text_1" presStyleLbl="node1" presStyleIdx="0" presStyleCnt="1" custScaleY="14432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071767E-C50D-4983-AD12-EA6E07587256}" type="pres">
      <dgm:prSet presAssocID="{6183FA29-F69D-429B-B660-5879CE0751B9}" presName="accent_1" presStyleCnt="0"/>
      <dgm:spPr/>
    </dgm:pt>
    <dgm:pt modelId="{89DD2509-74C4-46B0-A69A-EFB0A8F0971E}" type="pres">
      <dgm:prSet presAssocID="{6183FA29-F69D-429B-B660-5879CE0751B9}" presName="accentRepeatNode" presStyleLbl="solidFgAcc1" presStyleIdx="0" presStyleCnt="1"/>
      <dgm:spPr/>
    </dgm:pt>
  </dgm:ptLst>
  <dgm:cxnLst>
    <dgm:cxn modelId="{CE38F2A1-57C3-47B7-B396-2F46805623F8}" type="presOf" srcId="{096B094F-2A1A-4802-ADDE-69BC384F8741}" destId="{F7A2759A-F386-4861-BC32-4D309472AB38}" srcOrd="0" destOrd="0" presId="urn:microsoft.com/office/officeart/2008/layout/VerticalCurvedList"/>
    <dgm:cxn modelId="{8FB32ADB-5922-4DB8-871E-7E3456D2666E}" srcId="{096B094F-2A1A-4802-ADDE-69BC384F8741}" destId="{6183FA29-F69D-429B-B660-5879CE0751B9}" srcOrd="0" destOrd="0" parTransId="{6A7C672E-4616-4DED-BD23-65726D2405F0}" sibTransId="{D23B730F-BFEB-4A93-8161-8E9EE4CE1CBB}"/>
    <dgm:cxn modelId="{D7FB678D-FDAB-4BF3-BBAC-7BA0888DE20A}" type="presOf" srcId="{6183FA29-F69D-429B-B660-5879CE0751B9}" destId="{C50135F5-224A-4FE4-AD9F-90C64C2D240D}" srcOrd="0" destOrd="0" presId="urn:microsoft.com/office/officeart/2008/layout/VerticalCurvedList"/>
    <dgm:cxn modelId="{E2DC10B3-37D9-4BE8-AB87-1604D331FCB4}" type="presOf" srcId="{D23B730F-BFEB-4A93-8161-8E9EE4CE1CBB}" destId="{0F0F6D8C-94F3-4F16-B96C-1F105C3900DD}" srcOrd="0" destOrd="0" presId="urn:microsoft.com/office/officeart/2008/layout/VerticalCurvedList"/>
    <dgm:cxn modelId="{5F36463A-4310-4502-AEB3-2B625610D088}" type="presParOf" srcId="{F7A2759A-F386-4861-BC32-4D309472AB38}" destId="{29CCEB11-86CB-4483-A5E5-CADBDFBC0A28}" srcOrd="0" destOrd="0" presId="urn:microsoft.com/office/officeart/2008/layout/VerticalCurvedList"/>
    <dgm:cxn modelId="{01A0B9B1-9B55-49A6-A1FE-B6EC3047C5D6}" type="presParOf" srcId="{29CCEB11-86CB-4483-A5E5-CADBDFBC0A28}" destId="{FF9271A2-54EC-4060-99DF-A9FC8AC88FD4}" srcOrd="0" destOrd="0" presId="urn:microsoft.com/office/officeart/2008/layout/VerticalCurvedList"/>
    <dgm:cxn modelId="{D1F577FE-9473-4570-946D-3421BDE935B9}" type="presParOf" srcId="{FF9271A2-54EC-4060-99DF-A9FC8AC88FD4}" destId="{6D4E664A-B691-476E-BF61-89AA69A5923B}" srcOrd="0" destOrd="0" presId="urn:microsoft.com/office/officeart/2008/layout/VerticalCurvedList"/>
    <dgm:cxn modelId="{74B59AA1-3E97-49CF-8065-80830A946A9F}" type="presParOf" srcId="{FF9271A2-54EC-4060-99DF-A9FC8AC88FD4}" destId="{0F0F6D8C-94F3-4F16-B96C-1F105C3900DD}" srcOrd="1" destOrd="0" presId="urn:microsoft.com/office/officeart/2008/layout/VerticalCurvedList"/>
    <dgm:cxn modelId="{6A14C4CD-A189-4C44-AAD3-81E7598C6368}" type="presParOf" srcId="{FF9271A2-54EC-4060-99DF-A9FC8AC88FD4}" destId="{F5527302-0313-42B0-8B04-0A20CED052A7}" srcOrd="2" destOrd="0" presId="urn:microsoft.com/office/officeart/2008/layout/VerticalCurvedList"/>
    <dgm:cxn modelId="{DD5D6C87-6131-44A8-9D2A-0A84A972E501}" type="presParOf" srcId="{FF9271A2-54EC-4060-99DF-A9FC8AC88FD4}" destId="{90FBD20B-DF08-41D0-9241-9C53570FE443}" srcOrd="3" destOrd="0" presId="urn:microsoft.com/office/officeart/2008/layout/VerticalCurvedList"/>
    <dgm:cxn modelId="{972C89D2-EB03-4420-97EF-3D17DB8AB5D7}" type="presParOf" srcId="{29CCEB11-86CB-4483-A5E5-CADBDFBC0A28}" destId="{C50135F5-224A-4FE4-AD9F-90C64C2D240D}" srcOrd="1" destOrd="0" presId="urn:microsoft.com/office/officeart/2008/layout/VerticalCurvedList"/>
    <dgm:cxn modelId="{043EB557-9C18-4EC9-BEBB-11403D81158C}" type="presParOf" srcId="{29CCEB11-86CB-4483-A5E5-CADBDFBC0A28}" destId="{8071767E-C50D-4983-AD12-EA6E07587256}" srcOrd="2" destOrd="0" presId="urn:microsoft.com/office/officeart/2008/layout/VerticalCurvedList"/>
    <dgm:cxn modelId="{3D517CBB-BABD-4E59-AE93-C46092469861}" type="presParOf" srcId="{8071767E-C50D-4983-AD12-EA6E07587256}" destId="{89DD2509-74C4-46B0-A69A-EFB0A8F0971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6B094F-2A1A-4802-ADDE-69BC384F87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3810EA9-7FAD-4E8C-9096-BED26CC49094}">
      <dgm:prSet custT="1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2800" dirty="0" smtClean="0"/>
            <a:t>Nähe zur Medizin</a:t>
          </a:r>
        </a:p>
      </dgm:t>
    </dgm:pt>
    <dgm:pt modelId="{49B27F83-AC9B-408C-AFED-B4804984D091}" type="parTrans" cxnId="{4249AA3E-CC22-4FAD-A7CE-C3DEEC9CD886}">
      <dgm:prSet/>
      <dgm:spPr/>
      <dgm:t>
        <a:bodyPr/>
        <a:lstStyle/>
        <a:p>
          <a:endParaRPr lang="de-DE"/>
        </a:p>
      </dgm:t>
    </dgm:pt>
    <dgm:pt modelId="{53EA58CB-549D-43D7-B0C7-299F40895244}" type="sibTrans" cxnId="{4249AA3E-CC22-4FAD-A7CE-C3DEEC9CD886}">
      <dgm:prSet/>
      <dgm:spPr/>
      <dgm:t>
        <a:bodyPr/>
        <a:lstStyle/>
        <a:p>
          <a:endParaRPr lang="de-DE"/>
        </a:p>
      </dgm:t>
    </dgm:pt>
    <dgm:pt modelId="{096F7F70-17CE-45A4-91FB-6C3DEA41979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2000" smtClean="0"/>
            <a:t>DIN EN ISO 9001 für alle Branchen anwendbar </a:t>
          </a:r>
          <a:r>
            <a:rPr lang="de-DE" sz="2000" smtClean="0">
              <a:sym typeface="Wingdings" panose="05000000000000000000" pitchFamily="2" charset="2"/>
            </a:rPr>
            <a:t> </a:t>
          </a:r>
          <a:r>
            <a:rPr lang="de-DE" sz="2000" smtClean="0"/>
            <a:t>abstrakt verfasst </a:t>
          </a:r>
          <a:r>
            <a:rPr lang="de-DE" sz="2000" smtClean="0">
              <a:sym typeface="Wingdings" panose="05000000000000000000" pitchFamily="2" charset="2"/>
            </a:rPr>
            <a:t> </a:t>
          </a:r>
          <a:r>
            <a:rPr lang="de-DE" sz="2000" smtClean="0"/>
            <a:t>Anwendung im Krankenhaus verlangt starke Interpretationsleistungen (fremde Ausdrucksweisen </a:t>
          </a:r>
          <a:r>
            <a:rPr lang="de-DE" sz="2000" smtClean="0">
              <a:sym typeface="Wingdings" panose="05000000000000000000" pitchFamily="2" charset="2"/>
            </a:rPr>
            <a:t> Modell zunächst wenig attraktiv) </a:t>
          </a:r>
          <a:endParaRPr lang="de-DE" sz="2000" dirty="0" smtClean="0"/>
        </a:p>
      </dgm:t>
    </dgm:pt>
    <dgm:pt modelId="{5F14BA7A-AD4E-469B-B5A4-7BAD8FCF7153}" type="parTrans" cxnId="{B34F78CF-4A35-4F75-9622-EC38A86C4D80}">
      <dgm:prSet/>
      <dgm:spPr/>
      <dgm:t>
        <a:bodyPr/>
        <a:lstStyle/>
        <a:p>
          <a:endParaRPr lang="de-DE"/>
        </a:p>
      </dgm:t>
    </dgm:pt>
    <dgm:pt modelId="{523F6E34-DEB5-46C9-8BD5-A51C97B129DE}" type="sibTrans" cxnId="{B34F78CF-4A35-4F75-9622-EC38A86C4D80}">
      <dgm:prSet/>
      <dgm:spPr/>
      <dgm:t>
        <a:bodyPr/>
        <a:lstStyle/>
        <a:p>
          <a:endParaRPr lang="de-DE"/>
        </a:p>
      </dgm:t>
    </dgm:pt>
    <dgm:pt modelId="{1CC499E7-F7A6-45BC-8BF3-19A5B55251CE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2000" dirty="0" smtClean="0"/>
            <a:t>KTQ speziell für Medizin entwickelt wurde </a:t>
          </a:r>
          <a:r>
            <a:rPr lang="de-DE" sz="2000" dirty="0" smtClean="0">
              <a:sym typeface="Wingdings" panose="05000000000000000000" pitchFamily="2" charset="2"/>
            </a:rPr>
            <a:t> keine Interpretation nötig </a:t>
          </a:r>
        </a:p>
      </dgm:t>
    </dgm:pt>
    <dgm:pt modelId="{891DFA7C-E12D-4B9F-B2DE-AACD1B0E6D97}" type="parTrans" cxnId="{41CBEF7F-5B1D-439B-93BD-2A60DA52FB1F}">
      <dgm:prSet/>
      <dgm:spPr/>
      <dgm:t>
        <a:bodyPr/>
        <a:lstStyle/>
        <a:p>
          <a:endParaRPr lang="de-DE"/>
        </a:p>
      </dgm:t>
    </dgm:pt>
    <dgm:pt modelId="{DBEA744C-4D85-4FEB-BEEF-59EE8E7CC466}" type="sibTrans" cxnId="{41CBEF7F-5B1D-439B-93BD-2A60DA52FB1F}">
      <dgm:prSet/>
      <dgm:spPr/>
      <dgm:t>
        <a:bodyPr/>
        <a:lstStyle/>
        <a:p>
          <a:endParaRPr lang="de-DE"/>
        </a:p>
      </dgm:t>
    </dgm:pt>
    <dgm:pt modelId="{29E63939-C19E-4F9E-9C7F-60DFBB148574}">
      <dgm:prSet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de-DE" sz="2000" dirty="0" smtClean="0"/>
            <a:t>EFQM-Modell: ebenfalls breit angelegt, für alle Bereiche anwendbar; oft aber als weniger technokratisch und einfacher zu verstehen angesehen </a:t>
          </a:r>
          <a:endParaRPr lang="de-DE" sz="2000" dirty="0"/>
        </a:p>
      </dgm:t>
    </dgm:pt>
    <dgm:pt modelId="{54864694-769B-454D-960E-2FC4FC7D4F71}" type="parTrans" cxnId="{5B2F62E3-6FAC-4ADF-8E6F-C14F12C52DCD}">
      <dgm:prSet/>
      <dgm:spPr/>
      <dgm:t>
        <a:bodyPr/>
        <a:lstStyle/>
        <a:p>
          <a:endParaRPr lang="de-DE"/>
        </a:p>
      </dgm:t>
    </dgm:pt>
    <dgm:pt modelId="{105ACFDF-8033-4155-A219-E1873AF309F2}" type="sibTrans" cxnId="{5B2F62E3-6FAC-4ADF-8E6F-C14F12C52DCD}">
      <dgm:prSet/>
      <dgm:spPr/>
      <dgm:t>
        <a:bodyPr/>
        <a:lstStyle/>
        <a:p>
          <a:endParaRPr lang="de-DE"/>
        </a:p>
      </dgm:t>
    </dgm:pt>
    <dgm:pt modelId="{F7A2759A-F386-4861-BC32-4D309472AB38}" type="pres">
      <dgm:prSet presAssocID="{096B094F-2A1A-4802-ADDE-69BC384F874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9CCEB11-86CB-4483-A5E5-CADBDFBC0A28}" type="pres">
      <dgm:prSet presAssocID="{096B094F-2A1A-4802-ADDE-69BC384F8741}" presName="Name1" presStyleCnt="0"/>
      <dgm:spPr/>
    </dgm:pt>
    <dgm:pt modelId="{FF9271A2-54EC-4060-99DF-A9FC8AC88FD4}" type="pres">
      <dgm:prSet presAssocID="{096B094F-2A1A-4802-ADDE-69BC384F8741}" presName="cycle" presStyleCnt="0"/>
      <dgm:spPr/>
    </dgm:pt>
    <dgm:pt modelId="{6D4E664A-B691-476E-BF61-89AA69A5923B}" type="pres">
      <dgm:prSet presAssocID="{096B094F-2A1A-4802-ADDE-69BC384F8741}" presName="srcNode" presStyleLbl="node1" presStyleIdx="0" presStyleCnt="1"/>
      <dgm:spPr/>
    </dgm:pt>
    <dgm:pt modelId="{0F0F6D8C-94F3-4F16-B96C-1F105C3900DD}" type="pres">
      <dgm:prSet presAssocID="{096B094F-2A1A-4802-ADDE-69BC384F8741}" presName="conn" presStyleLbl="parChTrans1D2" presStyleIdx="0" presStyleCnt="1"/>
      <dgm:spPr/>
      <dgm:t>
        <a:bodyPr/>
        <a:lstStyle/>
        <a:p>
          <a:endParaRPr lang="de-DE"/>
        </a:p>
      </dgm:t>
    </dgm:pt>
    <dgm:pt modelId="{F5527302-0313-42B0-8B04-0A20CED052A7}" type="pres">
      <dgm:prSet presAssocID="{096B094F-2A1A-4802-ADDE-69BC384F8741}" presName="extraNode" presStyleLbl="node1" presStyleIdx="0" presStyleCnt="1"/>
      <dgm:spPr/>
    </dgm:pt>
    <dgm:pt modelId="{90FBD20B-DF08-41D0-9241-9C53570FE443}" type="pres">
      <dgm:prSet presAssocID="{096B094F-2A1A-4802-ADDE-69BC384F8741}" presName="dstNode" presStyleLbl="node1" presStyleIdx="0" presStyleCnt="1"/>
      <dgm:spPr/>
    </dgm:pt>
    <dgm:pt modelId="{871F005C-C95B-43AF-94FC-4AEAAF339D1B}" type="pres">
      <dgm:prSet presAssocID="{B3810EA9-7FAD-4E8C-9096-BED26CC49094}" presName="text_1" presStyleLbl="node1" presStyleIdx="0" presStyleCnt="1" custScaleY="19558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92225AF-8C5F-46CD-8AD8-72A762AA6934}" type="pres">
      <dgm:prSet presAssocID="{B3810EA9-7FAD-4E8C-9096-BED26CC49094}" presName="accent_1" presStyleCnt="0"/>
      <dgm:spPr/>
    </dgm:pt>
    <dgm:pt modelId="{D81B4AC0-C9D2-4FF8-99F9-CA470A608CCA}" type="pres">
      <dgm:prSet presAssocID="{B3810EA9-7FAD-4E8C-9096-BED26CC49094}" presName="accentRepeatNode" presStyleLbl="solidFgAcc1" presStyleIdx="0" presStyleCnt="1"/>
      <dgm:spPr/>
    </dgm:pt>
  </dgm:ptLst>
  <dgm:cxnLst>
    <dgm:cxn modelId="{4249AA3E-CC22-4FAD-A7CE-C3DEEC9CD886}" srcId="{096B094F-2A1A-4802-ADDE-69BC384F8741}" destId="{B3810EA9-7FAD-4E8C-9096-BED26CC49094}" srcOrd="0" destOrd="0" parTransId="{49B27F83-AC9B-408C-AFED-B4804984D091}" sibTransId="{53EA58CB-549D-43D7-B0C7-299F40895244}"/>
    <dgm:cxn modelId="{5B2F62E3-6FAC-4ADF-8E6F-C14F12C52DCD}" srcId="{B3810EA9-7FAD-4E8C-9096-BED26CC49094}" destId="{29E63939-C19E-4F9E-9C7F-60DFBB148574}" srcOrd="2" destOrd="0" parTransId="{54864694-769B-454D-960E-2FC4FC7D4F71}" sibTransId="{105ACFDF-8033-4155-A219-E1873AF309F2}"/>
    <dgm:cxn modelId="{CBA7F5A4-A9B1-4786-8740-1A98ED9E7BFA}" type="presOf" srcId="{096F7F70-17CE-45A4-91FB-6C3DEA41979E}" destId="{871F005C-C95B-43AF-94FC-4AEAAF339D1B}" srcOrd="0" destOrd="1" presId="urn:microsoft.com/office/officeart/2008/layout/VerticalCurvedList"/>
    <dgm:cxn modelId="{B34F78CF-4A35-4F75-9622-EC38A86C4D80}" srcId="{B3810EA9-7FAD-4E8C-9096-BED26CC49094}" destId="{096F7F70-17CE-45A4-91FB-6C3DEA41979E}" srcOrd="0" destOrd="0" parTransId="{5F14BA7A-AD4E-469B-B5A4-7BAD8FCF7153}" sibTransId="{523F6E34-DEB5-46C9-8BD5-A51C97B129DE}"/>
    <dgm:cxn modelId="{CE38F2A1-57C3-47B7-B396-2F46805623F8}" type="presOf" srcId="{096B094F-2A1A-4802-ADDE-69BC384F8741}" destId="{F7A2759A-F386-4861-BC32-4D309472AB38}" srcOrd="0" destOrd="0" presId="urn:microsoft.com/office/officeart/2008/layout/VerticalCurvedList"/>
    <dgm:cxn modelId="{8697AD16-044E-45D5-947D-D648A82E3E6F}" type="presOf" srcId="{29E63939-C19E-4F9E-9C7F-60DFBB148574}" destId="{871F005C-C95B-43AF-94FC-4AEAAF339D1B}" srcOrd="0" destOrd="3" presId="urn:microsoft.com/office/officeart/2008/layout/VerticalCurvedList"/>
    <dgm:cxn modelId="{5F96D331-592C-4B04-97A5-212052297A6E}" type="presOf" srcId="{1CC499E7-F7A6-45BC-8BF3-19A5B55251CE}" destId="{871F005C-C95B-43AF-94FC-4AEAAF339D1B}" srcOrd="0" destOrd="2" presId="urn:microsoft.com/office/officeart/2008/layout/VerticalCurvedList"/>
    <dgm:cxn modelId="{41CBEF7F-5B1D-439B-93BD-2A60DA52FB1F}" srcId="{B3810EA9-7FAD-4E8C-9096-BED26CC49094}" destId="{1CC499E7-F7A6-45BC-8BF3-19A5B55251CE}" srcOrd="1" destOrd="0" parTransId="{891DFA7C-E12D-4B9F-B2DE-AACD1B0E6D97}" sibTransId="{DBEA744C-4D85-4FEB-BEEF-59EE8E7CC466}"/>
    <dgm:cxn modelId="{BB71DB86-4934-489F-AC64-7711FD92315E}" type="presOf" srcId="{523F6E34-DEB5-46C9-8BD5-A51C97B129DE}" destId="{0F0F6D8C-94F3-4F16-B96C-1F105C3900DD}" srcOrd="0" destOrd="0" presId="urn:microsoft.com/office/officeart/2008/layout/VerticalCurvedList"/>
    <dgm:cxn modelId="{3690F92E-EAAC-46CC-98D2-A2307CF8DF4C}" type="presOf" srcId="{B3810EA9-7FAD-4E8C-9096-BED26CC49094}" destId="{871F005C-C95B-43AF-94FC-4AEAAF339D1B}" srcOrd="0" destOrd="0" presId="urn:microsoft.com/office/officeart/2008/layout/VerticalCurvedList"/>
    <dgm:cxn modelId="{5F36463A-4310-4502-AEB3-2B625610D088}" type="presParOf" srcId="{F7A2759A-F386-4861-BC32-4D309472AB38}" destId="{29CCEB11-86CB-4483-A5E5-CADBDFBC0A28}" srcOrd="0" destOrd="0" presId="urn:microsoft.com/office/officeart/2008/layout/VerticalCurvedList"/>
    <dgm:cxn modelId="{01A0B9B1-9B55-49A6-A1FE-B6EC3047C5D6}" type="presParOf" srcId="{29CCEB11-86CB-4483-A5E5-CADBDFBC0A28}" destId="{FF9271A2-54EC-4060-99DF-A9FC8AC88FD4}" srcOrd="0" destOrd="0" presId="urn:microsoft.com/office/officeart/2008/layout/VerticalCurvedList"/>
    <dgm:cxn modelId="{D1F577FE-9473-4570-946D-3421BDE935B9}" type="presParOf" srcId="{FF9271A2-54EC-4060-99DF-A9FC8AC88FD4}" destId="{6D4E664A-B691-476E-BF61-89AA69A5923B}" srcOrd="0" destOrd="0" presId="urn:microsoft.com/office/officeart/2008/layout/VerticalCurvedList"/>
    <dgm:cxn modelId="{74B59AA1-3E97-49CF-8065-80830A946A9F}" type="presParOf" srcId="{FF9271A2-54EC-4060-99DF-A9FC8AC88FD4}" destId="{0F0F6D8C-94F3-4F16-B96C-1F105C3900DD}" srcOrd="1" destOrd="0" presId="urn:microsoft.com/office/officeart/2008/layout/VerticalCurvedList"/>
    <dgm:cxn modelId="{6A14C4CD-A189-4C44-AAD3-81E7598C6368}" type="presParOf" srcId="{FF9271A2-54EC-4060-99DF-A9FC8AC88FD4}" destId="{F5527302-0313-42B0-8B04-0A20CED052A7}" srcOrd="2" destOrd="0" presId="urn:microsoft.com/office/officeart/2008/layout/VerticalCurvedList"/>
    <dgm:cxn modelId="{DD5D6C87-6131-44A8-9D2A-0A84A972E501}" type="presParOf" srcId="{FF9271A2-54EC-4060-99DF-A9FC8AC88FD4}" destId="{90FBD20B-DF08-41D0-9241-9C53570FE443}" srcOrd="3" destOrd="0" presId="urn:microsoft.com/office/officeart/2008/layout/VerticalCurvedList"/>
    <dgm:cxn modelId="{E23087AE-EF9B-46C0-9FF1-49013A4A3783}" type="presParOf" srcId="{29CCEB11-86CB-4483-A5E5-CADBDFBC0A28}" destId="{871F005C-C95B-43AF-94FC-4AEAAF339D1B}" srcOrd="1" destOrd="0" presId="urn:microsoft.com/office/officeart/2008/layout/VerticalCurvedList"/>
    <dgm:cxn modelId="{531FF4DB-3896-4BDD-A58D-1304ECDADF30}" type="presParOf" srcId="{29CCEB11-86CB-4483-A5E5-CADBDFBC0A28}" destId="{A92225AF-8C5F-46CD-8AD8-72A762AA6934}" srcOrd="2" destOrd="0" presId="urn:microsoft.com/office/officeart/2008/layout/VerticalCurvedList"/>
    <dgm:cxn modelId="{CC5992FD-1EA7-490C-B83B-A7835E06FBDB}" type="presParOf" srcId="{A92225AF-8C5F-46CD-8AD8-72A762AA6934}" destId="{D81B4AC0-C9D2-4FF8-99F9-CA470A608CC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96B094F-2A1A-4802-ADDE-69BC384F874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7BBC8F7C-3578-469E-B1A8-DA1E1E9BB1D1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800" dirty="0" smtClean="0"/>
            <a:t>Kosten der Zertifizierung bzw. Level-Zuerkennung </a:t>
          </a:r>
          <a:endParaRPr lang="de-DE" sz="2800" dirty="0"/>
        </a:p>
      </dgm:t>
    </dgm:pt>
    <dgm:pt modelId="{B0C60CE6-5F76-465D-9B4E-E788CB0AFE67}" type="parTrans" cxnId="{377B5F13-93B3-425E-A957-D7F9E1CC22AB}">
      <dgm:prSet/>
      <dgm:spPr/>
      <dgm:t>
        <a:bodyPr/>
        <a:lstStyle/>
        <a:p>
          <a:endParaRPr lang="de-DE"/>
        </a:p>
      </dgm:t>
    </dgm:pt>
    <dgm:pt modelId="{38715A18-9DCB-4C46-A259-9F51DE434BA6}" type="sibTrans" cxnId="{377B5F13-93B3-425E-A957-D7F9E1CC22AB}">
      <dgm:prSet/>
      <dgm:spPr/>
      <dgm:t>
        <a:bodyPr/>
        <a:lstStyle/>
        <a:p>
          <a:endParaRPr lang="de-DE"/>
        </a:p>
      </dgm:t>
    </dgm:pt>
    <dgm:pt modelId="{5272DBA4-42D4-44F9-97F1-D2A150B46478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000" u="sng" dirty="0" smtClean="0"/>
            <a:t>Kosten unterschiedlich</a:t>
          </a:r>
          <a:endParaRPr lang="de-DE" sz="2000" u="sng" dirty="0"/>
        </a:p>
      </dgm:t>
    </dgm:pt>
    <dgm:pt modelId="{5FCDA2DF-0646-402B-ADCC-9B3A6EE494DF}" type="parTrans" cxnId="{9BEC195E-629A-49B5-8134-2C87CA6729A5}">
      <dgm:prSet/>
      <dgm:spPr/>
      <dgm:t>
        <a:bodyPr/>
        <a:lstStyle/>
        <a:p>
          <a:endParaRPr lang="de-DE"/>
        </a:p>
      </dgm:t>
    </dgm:pt>
    <dgm:pt modelId="{F790F67B-0813-49D5-A1DE-F9EC963056C2}" type="sibTrans" cxnId="{9BEC195E-629A-49B5-8134-2C87CA6729A5}">
      <dgm:prSet/>
      <dgm:spPr/>
      <dgm:t>
        <a:bodyPr/>
        <a:lstStyle/>
        <a:p>
          <a:endParaRPr lang="de-DE"/>
        </a:p>
      </dgm:t>
    </dgm:pt>
    <dgm:pt modelId="{35C40656-9B0D-47F5-8BCA-C21A840CC114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000" dirty="0" smtClean="0"/>
            <a:t>DIN-Zertifizierung: abhängig von Mitarbeiterzahl des KH (Mittelfeld) (7.500 - &gt; 50.000 €) </a:t>
          </a:r>
        </a:p>
      </dgm:t>
    </dgm:pt>
    <dgm:pt modelId="{D9468BDF-82EF-484B-8AD7-C56162C8F89A}" type="parTrans" cxnId="{6CA2C684-B24C-4177-A3F9-8ABB2301F5D4}">
      <dgm:prSet/>
      <dgm:spPr/>
      <dgm:t>
        <a:bodyPr/>
        <a:lstStyle/>
        <a:p>
          <a:endParaRPr lang="de-DE"/>
        </a:p>
      </dgm:t>
    </dgm:pt>
    <dgm:pt modelId="{1F0BB24B-2A0C-4062-A378-7B5F13ADCB48}" type="sibTrans" cxnId="{6CA2C684-B24C-4177-A3F9-8ABB2301F5D4}">
      <dgm:prSet/>
      <dgm:spPr/>
      <dgm:t>
        <a:bodyPr/>
        <a:lstStyle/>
        <a:p>
          <a:endParaRPr lang="de-DE"/>
        </a:p>
      </dgm:t>
    </dgm:pt>
    <dgm:pt modelId="{B150ED5E-BA82-4EF9-83B2-5E1FBF413F1C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000" dirty="0" smtClean="0"/>
            <a:t>EFQM: Pauschalbeträge (unterer Bereich der Skala) </a:t>
          </a:r>
        </a:p>
      </dgm:t>
    </dgm:pt>
    <dgm:pt modelId="{0CE4D5A9-93B0-49DB-977D-E186F2BE7A11}" type="parTrans" cxnId="{B265802F-1DE6-40D8-878C-A40276D5CF66}">
      <dgm:prSet/>
      <dgm:spPr/>
      <dgm:t>
        <a:bodyPr/>
        <a:lstStyle/>
        <a:p>
          <a:endParaRPr lang="de-DE"/>
        </a:p>
      </dgm:t>
    </dgm:pt>
    <dgm:pt modelId="{15252B5F-00B7-4DAC-9CC0-68C0E8AEC5A1}" type="sibTrans" cxnId="{B265802F-1DE6-40D8-878C-A40276D5CF66}">
      <dgm:prSet/>
      <dgm:spPr/>
      <dgm:t>
        <a:bodyPr/>
        <a:lstStyle/>
        <a:p>
          <a:endParaRPr lang="de-DE"/>
        </a:p>
      </dgm:t>
    </dgm:pt>
    <dgm:pt modelId="{FCC69B05-39C7-43CF-A390-0A7FCDF8BF44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000" dirty="0" smtClean="0"/>
            <a:t>KTQ: abhängig Größe (meist &gt; als bei DIN) </a:t>
          </a:r>
        </a:p>
      </dgm:t>
    </dgm:pt>
    <dgm:pt modelId="{518659A3-188B-4DDA-AEA4-1476358863D9}" type="parTrans" cxnId="{2EBDBCA5-BAD9-4D2B-95B7-943A7CCAD319}">
      <dgm:prSet/>
      <dgm:spPr/>
      <dgm:t>
        <a:bodyPr/>
        <a:lstStyle/>
        <a:p>
          <a:endParaRPr lang="de-DE"/>
        </a:p>
      </dgm:t>
    </dgm:pt>
    <dgm:pt modelId="{2D9CA56C-5510-4106-AB2E-B389A1CAA8EF}" type="sibTrans" cxnId="{2EBDBCA5-BAD9-4D2B-95B7-943A7CCAD319}">
      <dgm:prSet/>
      <dgm:spPr/>
      <dgm:t>
        <a:bodyPr/>
        <a:lstStyle/>
        <a:p>
          <a:endParaRPr lang="de-DE"/>
        </a:p>
      </dgm:t>
    </dgm:pt>
    <dgm:pt modelId="{490B134D-C4F1-4376-B35A-7DEE8353C4CB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de-DE" sz="2000" u="sng" dirty="0" smtClean="0"/>
            <a:t>Aufwand für QM-Einführung </a:t>
          </a:r>
          <a:r>
            <a:rPr lang="de-DE" sz="2000" dirty="0" smtClean="0"/>
            <a:t>bei allen Modellen vergleichbar </a:t>
          </a:r>
          <a:r>
            <a:rPr lang="de-DE" sz="2000" dirty="0" smtClean="0">
              <a:sym typeface="Wingdings" panose="05000000000000000000" pitchFamily="2" charset="2"/>
            </a:rPr>
            <a:t> </a:t>
          </a:r>
          <a:r>
            <a:rPr lang="de-DE" sz="2000" dirty="0" smtClean="0"/>
            <a:t>EFQM-Modell beschreibt umfassendsten Ansatz (alle Unternehmensbereiche) </a:t>
          </a:r>
          <a:r>
            <a:rPr lang="de-DE" sz="2000" dirty="0" smtClean="0">
              <a:sym typeface="Wingdings" panose="05000000000000000000" pitchFamily="2" charset="2"/>
            </a:rPr>
            <a:t> </a:t>
          </a:r>
          <a:r>
            <a:rPr lang="de-DE" sz="2000" dirty="0" smtClean="0"/>
            <a:t>Bedeutung sinkt aufgrund Ressourcenknappheit</a:t>
          </a:r>
        </a:p>
      </dgm:t>
    </dgm:pt>
    <dgm:pt modelId="{38728984-3FAE-41CD-BCB7-DC77A5CD1EB5}" type="parTrans" cxnId="{9ECA9299-FF59-4941-846C-CC72F8E7188B}">
      <dgm:prSet/>
      <dgm:spPr/>
      <dgm:t>
        <a:bodyPr/>
        <a:lstStyle/>
        <a:p>
          <a:endParaRPr lang="de-DE"/>
        </a:p>
      </dgm:t>
    </dgm:pt>
    <dgm:pt modelId="{5EC90844-207D-4A1C-AC0D-14DA1F720496}" type="sibTrans" cxnId="{9ECA9299-FF59-4941-846C-CC72F8E7188B}">
      <dgm:prSet/>
      <dgm:spPr/>
      <dgm:t>
        <a:bodyPr/>
        <a:lstStyle/>
        <a:p>
          <a:endParaRPr lang="de-DE"/>
        </a:p>
      </dgm:t>
    </dgm:pt>
    <dgm:pt modelId="{F7A2759A-F386-4861-BC32-4D309472AB38}" type="pres">
      <dgm:prSet presAssocID="{096B094F-2A1A-4802-ADDE-69BC384F874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29CCEB11-86CB-4483-A5E5-CADBDFBC0A28}" type="pres">
      <dgm:prSet presAssocID="{096B094F-2A1A-4802-ADDE-69BC384F8741}" presName="Name1" presStyleCnt="0"/>
      <dgm:spPr/>
    </dgm:pt>
    <dgm:pt modelId="{FF9271A2-54EC-4060-99DF-A9FC8AC88FD4}" type="pres">
      <dgm:prSet presAssocID="{096B094F-2A1A-4802-ADDE-69BC384F8741}" presName="cycle" presStyleCnt="0"/>
      <dgm:spPr/>
    </dgm:pt>
    <dgm:pt modelId="{6D4E664A-B691-476E-BF61-89AA69A5923B}" type="pres">
      <dgm:prSet presAssocID="{096B094F-2A1A-4802-ADDE-69BC384F8741}" presName="srcNode" presStyleLbl="node1" presStyleIdx="0" presStyleCnt="1"/>
      <dgm:spPr/>
    </dgm:pt>
    <dgm:pt modelId="{0F0F6D8C-94F3-4F16-B96C-1F105C3900DD}" type="pres">
      <dgm:prSet presAssocID="{096B094F-2A1A-4802-ADDE-69BC384F8741}" presName="conn" presStyleLbl="parChTrans1D2" presStyleIdx="0" presStyleCnt="1"/>
      <dgm:spPr/>
      <dgm:t>
        <a:bodyPr/>
        <a:lstStyle/>
        <a:p>
          <a:endParaRPr lang="de-DE"/>
        </a:p>
      </dgm:t>
    </dgm:pt>
    <dgm:pt modelId="{F5527302-0313-42B0-8B04-0A20CED052A7}" type="pres">
      <dgm:prSet presAssocID="{096B094F-2A1A-4802-ADDE-69BC384F8741}" presName="extraNode" presStyleLbl="node1" presStyleIdx="0" presStyleCnt="1"/>
      <dgm:spPr/>
    </dgm:pt>
    <dgm:pt modelId="{90FBD20B-DF08-41D0-9241-9C53570FE443}" type="pres">
      <dgm:prSet presAssocID="{096B094F-2A1A-4802-ADDE-69BC384F8741}" presName="dstNode" presStyleLbl="node1" presStyleIdx="0" presStyleCnt="1"/>
      <dgm:spPr/>
    </dgm:pt>
    <dgm:pt modelId="{B24CD68A-07F8-4224-B99F-34BD49D5A028}" type="pres">
      <dgm:prSet presAssocID="{7BBC8F7C-3578-469E-B1A8-DA1E1E9BB1D1}" presName="text_1" presStyleLbl="node1" presStyleIdx="0" presStyleCnt="1" custScaleY="209152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1A24734-7626-4AFD-91E9-168E8EA20B3A}" type="pres">
      <dgm:prSet presAssocID="{7BBC8F7C-3578-469E-B1A8-DA1E1E9BB1D1}" presName="accent_1" presStyleCnt="0"/>
      <dgm:spPr/>
    </dgm:pt>
    <dgm:pt modelId="{051CADAE-76C8-4DFD-9DCA-ACB2D05CE30F}" type="pres">
      <dgm:prSet presAssocID="{7BBC8F7C-3578-469E-B1A8-DA1E1E9BB1D1}" presName="accentRepeatNode" presStyleLbl="solidFgAcc1" presStyleIdx="0" presStyleCnt="1"/>
      <dgm:spPr/>
    </dgm:pt>
  </dgm:ptLst>
  <dgm:cxnLst>
    <dgm:cxn modelId="{2EBDBCA5-BAD9-4D2B-95B7-943A7CCAD319}" srcId="{5272DBA4-42D4-44F9-97F1-D2A150B46478}" destId="{FCC69B05-39C7-43CF-A390-0A7FCDF8BF44}" srcOrd="2" destOrd="0" parTransId="{518659A3-188B-4DDA-AEA4-1476358863D9}" sibTransId="{2D9CA56C-5510-4106-AB2E-B389A1CAA8EF}"/>
    <dgm:cxn modelId="{9BEC195E-629A-49B5-8134-2C87CA6729A5}" srcId="{7BBC8F7C-3578-469E-B1A8-DA1E1E9BB1D1}" destId="{5272DBA4-42D4-44F9-97F1-D2A150B46478}" srcOrd="0" destOrd="0" parTransId="{5FCDA2DF-0646-402B-ADCC-9B3A6EE494DF}" sibTransId="{F790F67B-0813-49D5-A1DE-F9EC963056C2}"/>
    <dgm:cxn modelId="{9ECA9299-FF59-4941-846C-CC72F8E7188B}" srcId="{7BBC8F7C-3578-469E-B1A8-DA1E1E9BB1D1}" destId="{490B134D-C4F1-4376-B35A-7DEE8353C4CB}" srcOrd="1" destOrd="0" parTransId="{38728984-3FAE-41CD-BCB7-DC77A5CD1EB5}" sibTransId="{5EC90844-207D-4A1C-AC0D-14DA1F720496}"/>
    <dgm:cxn modelId="{184A00F7-5D0D-4CD1-BA52-4CF9CE814E2E}" type="presOf" srcId="{5272DBA4-42D4-44F9-97F1-D2A150B46478}" destId="{B24CD68A-07F8-4224-B99F-34BD49D5A028}" srcOrd="0" destOrd="1" presId="urn:microsoft.com/office/officeart/2008/layout/VerticalCurvedList"/>
    <dgm:cxn modelId="{DB94E625-9AD9-4DE2-95EA-0CB92708CD8D}" type="presOf" srcId="{1F0BB24B-2A0C-4062-A378-7B5F13ADCB48}" destId="{0F0F6D8C-94F3-4F16-B96C-1F105C3900DD}" srcOrd="0" destOrd="0" presId="urn:microsoft.com/office/officeart/2008/layout/VerticalCurvedList"/>
    <dgm:cxn modelId="{377B5F13-93B3-425E-A957-D7F9E1CC22AB}" srcId="{096B094F-2A1A-4802-ADDE-69BC384F8741}" destId="{7BBC8F7C-3578-469E-B1A8-DA1E1E9BB1D1}" srcOrd="0" destOrd="0" parTransId="{B0C60CE6-5F76-465D-9B4E-E788CB0AFE67}" sibTransId="{38715A18-9DCB-4C46-A259-9F51DE434BA6}"/>
    <dgm:cxn modelId="{CE38F2A1-57C3-47B7-B396-2F46805623F8}" type="presOf" srcId="{096B094F-2A1A-4802-ADDE-69BC384F8741}" destId="{F7A2759A-F386-4861-BC32-4D309472AB38}" srcOrd="0" destOrd="0" presId="urn:microsoft.com/office/officeart/2008/layout/VerticalCurvedList"/>
    <dgm:cxn modelId="{50FD7ABE-63EC-40F4-AFFD-AAF70A314E84}" type="presOf" srcId="{490B134D-C4F1-4376-B35A-7DEE8353C4CB}" destId="{B24CD68A-07F8-4224-B99F-34BD49D5A028}" srcOrd="0" destOrd="5" presId="urn:microsoft.com/office/officeart/2008/layout/VerticalCurvedList"/>
    <dgm:cxn modelId="{B265802F-1DE6-40D8-878C-A40276D5CF66}" srcId="{5272DBA4-42D4-44F9-97F1-D2A150B46478}" destId="{B150ED5E-BA82-4EF9-83B2-5E1FBF413F1C}" srcOrd="1" destOrd="0" parTransId="{0CE4D5A9-93B0-49DB-977D-E186F2BE7A11}" sibTransId="{15252B5F-00B7-4DAC-9CC0-68C0E8AEC5A1}"/>
    <dgm:cxn modelId="{4A376D62-0D02-421C-BD1C-1CEF7AC51557}" type="presOf" srcId="{B150ED5E-BA82-4EF9-83B2-5E1FBF413F1C}" destId="{B24CD68A-07F8-4224-B99F-34BD49D5A028}" srcOrd="0" destOrd="3" presId="urn:microsoft.com/office/officeart/2008/layout/VerticalCurvedList"/>
    <dgm:cxn modelId="{6F9F7F15-4D8D-4CDB-92C8-5B9E933F8339}" type="presOf" srcId="{7BBC8F7C-3578-469E-B1A8-DA1E1E9BB1D1}" destId="{B24CD68A-07F8-4224-B99F-34BD49D5A028}" srcOrd="0" destOrd="0" presId="urn:microsoft.com/office/officeart/2008/layout/VerticalCurvedList"/>
    <dgm:cxn modelId="{3FCDCD52-F3AF-4BF9-A2C2-589A52A5B3D0}" type="presOf" srcId="{FCC69B05-39C7-43CF-A390-0A7FCDF8BF44}" destId="{B24CD68A-07F8-4224-B99F-34BD49D5A028}" srcOrd="0" destOrd="4" presId="urn:microsoft.com/office/officeart/2008/layout/VerticalCurvedList"/>
    <dgm:cxn modelId="{6CA2C684-B24C-4177-A3F9-8ABB2301F5D4}" srcId="{5272DBA4-42D4-44F9-97F1-D2A150B46478}" destId="{35C40656-9B0D-47F5-8BCA-C21A840CC114}" srcOrd="0" destOrd="0" parTransId="{D9468BDF-82EF-484B-8AD7-C56162C8F89A}" sibTransId="{1F0BB24B-2A0C-4062-A378-7B5F13ADCB48}"/>
    <dgm:cxn modelId="{D4C955F1-659C-4986-804C-13A3037262A5}" type="presOf" srcId="{35C40656-9B0D-47F5-8BCA-C21A840CC114}" destId="{B24CD68A-07F8-4224-B99F-34BD49D5A028}" srcOrd="0" destOrd="2" presId="urn:microsoft.com/office/officeart/2008/layout/VerticalCurvedList"/>
    <dgm:cxn modelId="{5F36463A-4310-4502-AEB3-2B625610D088}" type="presParOf" srcId="{F7A2759A-F386-4861-BC32-4D309472AB38}" destId="{29CCEB11-86CB-4483-A5E5-CADBDFBC0A28}" srcOrd="0" destOrd="0" presId="urn:microsoft.com/office/officeart/2008/layout/VerticalCurvedList"/>
    <dgm:cxn modelId="{01A0B9B1-9B55-49A6-A1FE-B6EC3047C5D6}" type="presParOf" srcId="{29CCEB11-86CB-4483-A5E5-CADBDFBC0A28}" destId="{FF9271A2-54EC-4060-99DF-A9FC8AC88FD4}" srcOrd="0" destOrd="0" presId="urn:microsoft.com/office/officeart/2008/layout/VerticalCurvedList"/>
    <dgm:cxn modelId="{D1F577FE-9473-4570-946D-3421BDE935B9}" type="presParOf" srcId="{FF9271A2-54EC-4060-99DF-A9FC8AC88FD4}" destId="{6D4E664A-B691-476E-BF61-89AA69A5923B}" srcOrd="0" destOrd="0" presId="urn:microsoft.com/office/officeart/2008/layout/VerticalCurvedList"/>
    <dgm:cxn modelId="{74B59AA1-3E97-49CF-8065-80830A946A9F}" type="presParOf" srcId="{FF9271A2-54EC-4060-99DF-A9FC8AC88FD4}" destId="{0F0F6D8C-94F3-4F16-B96C-1F105C3900DD}" srcOrd="1" destOrd="0" presId="urn:microsoft.com/office/officeart/2008/layout/VerticalCurvedList"/>
    <dgm:cxn modelId="{6A14C4CD-A189-4C44-AAD3-81E7598C6368}" type="presParOf" srcId="{FF9271A2-54EC-4060-99DF-A9FC8AC88FD4}" destId="{F5527302-0313-42B0-8B04-0A20CED052A7}" srcOrd="2" destOrd="0" presId="urn:microsoft.com/office/officeart/2008/layout/VerticalCurvedList"/>
    <dgm:cxn modelId="{DD5D6C87-6131-44A8-9D2A-0A84A972E501}" type="presParOf" srcId="{FF9271A2-54EC-4060-99DF-A9FC8AC88FD4}" destId="{90FBD20B-DF08-41D0-9241-9C53570FE443}" srcOrd="3" destOrd="0" presId="urn:microsoft.com/office/officeart/2008/layout/VerticalCurvedList"/>
    <dgm:cxn modelId="{3A306913-8C93-4D3D-8EDB-DE9D53D27B98}" type="presParOf" srcId="{29CCEB11-86CB-4483-A5E5-CADBDFBC0A28}" destId="{B24CD68A-07F8-4224-B99F-34BD49D5A028}" srcOrd="1" destOrd="0" presId="urn:microsoft.com/office/officeart/2008/layout/VerticalCurvedList"/>
    <dgm:cxn modelId="{DCE5BFB6-DE17-49E3-8DF8-583FA81B99CF}" type="presParOf" srcId="{29CCEB11-86CB-4483-A5E5-CADBDFBC0A28}" destId="{61A24734-7626-4AFD-91E9-168E8EA20B3A}" srcOrd="2" destOrd="0" presId="urn:microsoft.com/office/officeart/2008/layout/VerticalCurvedList"/>
    <dgm:cxn modelId="{AD5DF515-2AAB-4B1A-8F25-9424C0042D97}" type="presParOf" srcId="{61A24734-7626-4AFD-91E9-168E8EA20B3A}" destId="{051CADAE-76C8-4DFD-9DCA-ACB2D05CE30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31641A3-BA56-4151-ADD4-DF707F88DC7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4" csCatId="accent1" phldr="1"/>
      <dgm:spPr/>
    </dgm:pt>
    <dgm:pt modelId="{0BCA9DE9-466F-487A-B42F-4A05FB135A50}">
      <dgm:prSet phldrT="[Text]"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Patientenorientierung im KH (</a:t>
          </a:r>
          <a:r>
            <a:rPr lang="de-DE" sz="1800" dirty="0" err="1" smtClean="0">
              <a:sym typeface="Wingdings" panose="05000000000000000000" pitchFamily="2" charset="2"/>
            </a:rPr>
            <a:t>pCC</a:t>
          </a:r>
          <a:r>
            <a:rPr lang="de-DE" sz="1800" dirty="0" smtClean="0">
              <a:sym typeface="Wingdings" panose="05000000000000000000" pitchFamily="2" charset="2"/>
            </a:rPr>
            <a:t> + KTQ)</a:t>
          </a:r>
          <a:endParaRPr lang="de-DE" sz="1800" dirty="0"/>
        </a:p>
      </dgm:t>
    </dgm:pt>
    <dgm:pt modelId="{8A81C96B-CEFC-48EB-9AAE-2F94DFB0D5CF}" type="parTrans" cxnId="{E6A72D08-58EC-43E0-81D6-EBE7B2C8F9A2}">
      <dgm:prSet/>
      <dgm:spPr/>
      <dgm:t>
        <a:bodyPr/>
        <a:lstStyle/>
        <a:p>
          <a:endParaRPr lang="de-DE"/>
        </a:p>
      </dgm:t>
    </dgm:pt>
    <dgm:pt modelId="{FDA7A9F2-C051-4C0D-9C6E-7A303EFBDA7F}" type="sibTrans" cxnId="{E6A72D08-58EC-43E0-81D6-EBE7B2C8F9A2}">
      <dgm:prSet/>
      <dgm:spPr/>
      <dgm:t>
        <a:bodyPr/>
        <a:lstStyle/>
        <a:p>
          <a:endParaRPr lang="de-DE"/>
        </a:p>
      </dgm:t>
    </dgm:pt>
    <dgm:pt modelId="{EF99DDF1-0CF1-4350-A8F3-F89B4F37B096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Spiritualität und Kirchlichkeit, </a:t>
          </a:r>
          <a:r>
            <a:rPr lang="de-DE" sz="1800" dirty="0" smtClean="0"/>
            <a:t>Verantwortung gegenüber der Gesellschaft, Trägerverantwortung </a:t>
          </a:r>
          <a:r>
            <a:rPr lang="de-DE" sz="1800" dirty="0" smtClean="0">
              <a:sym typeface="Wingdings" panose="05000000000000000000" pitchFamily="2" charset="2"/>
            </a:rPr>
            <a:t>(</a:t>
          </a:r>
          <a:r>
            <a:rPr lang="de-DE" sz="1800" dirty="0" err="1" smtClean="0">
              <a:sym typeface="Wingdings" panose="05000000000000000000" pitchFamily="2" charset="2"/>
            </a:rPr>
            <a:t>pCC</a:t>
          </a:r>
          <a:r>
            <a:rPr lang="de-DE" sz="1800" dirty="0" smtClean="0">
              <a:sym typeface="Wingdings" panose="05000000000000000000" pitchFamily="2" charset="2"/>
            </a:rPr>
            <a:t>)</a:t>
          </a:r>
          <a:endParaRPr lang="de-DE" sz="1800" dirty="0"/>
        </a:p>
      </dgm:t>
    </dgm:pt>
    <dgm:pt modelId="{960E6A6A-FA03-4F4F-AD47-3D936D0ED30A}" type="parTrans" cxnId="{02E867D4-08A9-4187-99F6-193054726942}">
      <dgm:prSet/>
      <dgm:spPr/>
      <dgm:t>
        <a:bodyPr/>
        <a:lstStyle/>
        <a:p>
          <a:endParaRPr lang="de-DE"/>
        </a:p>
      </dgm:t>
    </dgm:pt>
    <dgm:pt modelId="{6B218D15-5FDA-4ECF-B66B-9205FBAE3FC3}" type="sibTrans" cxnId="{02E867D4-08A9-4187-99F6-193054726942}">
      <dgm:prSet/>
      <dgm:spPr/>
      <dgm:t>
        <a:bodyPr/>
        <a:lstStyle/>
        <a:p>
          <a:endParaRPr lang="de-DE"/>
        </a:p>
      </dgm:t>
    </dgm:pt>
    <dgm:pt modelId="{5FC1A4BC-2A1B-49C8-BC57-7FD844A12A95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Sicherstellung der Mitarbeiterorientierung (</a:t>
          </a:r>
          <a:r>
            <a:rPr lang="de-DE" sz="1800" dirty="0" err="1" smtClean="0">
              <a:sym typeface="Wingdings" panose="05000000000000000000" pitchFamily="2" charset="2"/>
            </a:rPr>
            <a:t>pCC</a:t>
          </a:r>
          <a:r>
            <a:rPr lang="de-DE" sz="1800" dirty="0" smtClean="0">
              <a:sym typeface="Wingdings" panose="05000000000000000000" pitchFamily="2" charset="2"/>
            </a:rPr>
            <a:t> + KTQ)</a:t>
          </a:r>
        </a:p>
      </dgm:t>
    </dgm:pt>
    <dgm:pt modelId="{3377E00A-90DA-43E2-991E-E4DA1136976D}" type="parTrans" cxnId="{9B66A65A-0041-4BA9-8974-BA5D6C2854BA}">
      <dgm:prSet/>
      <dgm:spPr/>
      <dgm:t>
        <a:bodyPr/>
        <a:lstStyle/>
        <a:p>
          <a:endParaRPr lang="de-DE"/>
        </a:p>
      </dgm:t>
    </dgm:pt>
    <dgm:pt modelId="{31ACBAF3-058B-4A35-B004-D019DD6F3DC7}" type="sibTrans" cxnId="{9B66A65A-0041-4BA9-8974-BA5D6C2854BA}">
      <dgm:prSet/>
      <dgm:spPr/>
      <dgm:t>
        <a:bodyPr/>
        <a:lstStyle/>
        <a:p>
          <a:endParaRPr lang="de-DE"/>
        </a:p>
      </dgm:t>
    </dgm:pt>
    <dgm:pt modelId="{E44A10A7-8FF9-4E37-A03B-03FFC7E509A2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Sicherheit im KH (KTQ)</a:t>
          </a:r>
        </a:p>
      </dgm:t>
    </dgm:pt>
    <dgm:pt modelId="{5E949547-4DAF-4237-857F-72601E4D3AB1}" type="parTrans" cxnId="{637B53A2-71A8-4FDB-93F4-A2AC418D8152}">
      <dgm:prSet/>
      <dgm:spPr/>
      <dgm:t>
        <a:bodyPr/>
        <a:lstStyle/>
        <a:p>
          <a:endParaRPr lang="de-DE"/>
        </a:p>
      </dgm:t>
    </dgm:pt>
    <dgm:pt modelId="{70EBA9D1-0B9F-4693-9180-91432E013A75}" type="sibTrans" cxnId="{637B53A2-71A8-4FDB-93F4-A2AC418D8152}">
      <dgm:prSet/>
      <dgm:spPr/>
      <dgm:t>
        <a:bodyPr/>
        <a:lstStyle/>
        <a:p>
          <a:endParaRPr lang="de-DE"/>
        </a:p>
      </dgm:t>
    </dgm:pt>
    <dgm:pt modelId="{6279DE28-1C47-4994-ABAE-1E7E9E580AC4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Informationswesen (KTQ)</a:t>
          </a:r>
        </a:p>
      </dgm:t>
    </dgm:pt>
    <dgm:pt modelId="{46B1A80A-D32B-4873-AAD6-312EC9EAE052}" type="parTrans" cxnId="{E40158AB-C6BD-4ADA-8816-6310CC5EE826}">
      <dgm:prSet/>
      <dgm:spPr/>
      <dgm:t>
        <a:bodyPr/>
        <a:lstStyle/>
        <a:p>
          <a:endParaRPr lang="de-DE"/>
        </a:p>
      </dgm:t>
    </dgm:pt>
    <dgm:pt modelId="{4CBA8105-C69F-4289-9A69-111DF06D23CA}" type="sibTrans" cxnId="{E40158AB-C6BD-4ADA-8816-6310CC5EE826}">
      <dgm:prSet/>
      <dgm:spPr/>
      <dgm:t>
        <a:bodyPr/>
        <a:lstStyle/>
        <a:p>
          <a:endParaRPr lang="de-DE"/>
        </a:p>
      </dgm:t>
    </dgm:pt>
    <dgm:pt modelId="{4815213B-37EB-4BF0-B0C7-0825E0ADF740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Krankenhausführung (</a:t>
          </a:r>
          <a:r>
            <a:rPr lang="de-DE" sz="1800" dirty="0" err="1" smtClean="0">
              <a:sym typeface="Wingdings" panose="05000000000000000000" pitchFamily="2" charset="2"/>
            </a:rPr>
            <a:t>pCC</a:t>
          </a:r>
          <a:r>
            <a:rPr lang="de-DE" sz="1800" dirty="0" smtClean="0">
              <a:sym typeface="Wingdings" panose="05000000000000000000" pitchFamily="2" charset="2"/>
            </a:rPr>
            <a:t> + KTQ)</a:t>
          </a:r>
        </a:p>
      </dgm:t>
    </dgm:pt>
    <dgm:pt modelId="{06935034-4F44-496D-A612-863052863005}" type="parTrans" cxnId="{D9762072-DD80-4CC0-AF70-717AF032C24A}">
      <dgm:prSet/>
      <dgm:spPr/>
      <dgm:t>
        <a:bodyPr/>
        <a:lstStyle/>
        <a:p>
          <a:endParaRPr lang="de-DE"/>
        </a:p>
      </dgm:t>
    </dgm:pt>
    <dgm:pt modelId="{F1911FFF-88C4-4B63-8846-1CAF4784C09C}" type="sibTrans" cxnId="{D9762072-DD80-4CC0-AF70-717AF032C24A}">
      <dgm:prSet/>
      <dgm:spPr/>
      <dgm:t>
        <a:bodyPr/>
        <a:lstStyle/>
        <a:p>
          <a:endParaRPr lang="de-DE"/>
        </a:p>
      </dgm:t>
    </dgm:pt>
    <dgm:pt modelId="{18FE1292-BA48-422A-99E1-7FAB7C3683E5}">
      <dgm:prSet custT="1"/>
      <dgm:spPr/>
      <dgm:t>
        <a:bodyPr/>
        <a:lstStyle/>
        <a:p>
          <a:r>
            <a:rPr lang="de-DE" sz="1800" dirty="0" smtClean="0">
              <a:sym typeface="Wingdings" panose="05000000000000000000" pitchFamily="2" charset="2"/>
            </a:rPr>
            <a:t>QM (KTQ)</a:t>
          </a:r>
          <a:endParaRPr lang="de-DE" sz="1800" dirty="0"/>
        </a:p>
      </dgm:t>
    </dgm:pt>
    <dgm:pt modelId="{028FAA61-AA6D-48EB-BB18-0CB60AA68B2C}" type="parTrans" cxnId="{8E9BE9D8-0AD9-4F0B-811E-8D1BE779B01F}">
      <dgm:prSet/>
      <dgm:spPr/>
      <dgm:t>
        <a:bodyPr/>
        <a:lstStyle/>
        <a:p>
          <a:endParaRPr lang="de-DE"/>
        </a:p>
      </dgm:t>
    </dgm:pt>
    <dgm:pt modelId="{2A21CA50-27EF-482C-B4D5-A2A45493BD47}" type="sibTrans" cxnId="{8E9BE9D8-0AD9-4F0B-811E-8D1BE779B01F}">
      <dgm:prSet/>
      <dgm:spPr/>
      <dgm:t>
        <a:bodyPr/>
        <a:lstStyle/>
        <a:p>
          <a:endParaRPr lang="de-DE"/>
        </a:p>
      </dgm:t>
    </dgm:pt>
    <dgm:pt modelId="{85C2E49D-73CD-4920-851B-2DD8D87C3AC7}" type="pres">
      <dgm:prSet presAssocID="{E31641A3-BA56-4151-ADD4-DF707F88DC73}" presName="Name0" presStyleCnt="0">
        <dgm:presLayoutVars>
          <dgm:chMax val="7"/>
          <dgm:chPref val="7"/>
          <dgm:dir/>
        </dgm:presLayoutVars>
      </dgm:prSet>
      <dgm:spPr/>
    </dgm:pt>
    <dgm:pt modelId="{5353EC6C-237F-417A-8109-6AEF8275739E}" type="pres">
      <dgm:prSet presAssocID="{E31641A3-BA56-4151-ADD4-DF707F88DC73}" presName="Name1" presStyleCnt="0"/>
      <dgm:spPr/>
    </dgm:pt>
    <dgm:pt modelId="{7C1E2E9A-CF48-49F7-9362-232B38D6F931}" type="pres">
      <dgm:prSet presAssocID="{E31641A3-BA56-4151-ADD4-DF707F88DC73}" presName="cycle" presStyleCnt="0"/>
      <dgm:spPr/>
    </dgm:pt>
    <dgm:pt modelId="{67EDC34A-1FA5-4505-85A2-DC181001B456}" type="pres">
      <dgm:prSet presAssocID="{E31641A3-BA56-4151-ADD4-DF707F88DC73}" presName="srcNode" presStyleLbl="node1" presStyleIdx="0" presStyleCnt="7"/>
      <dgm:spPr/>
    </dgm:pt>
    <dgm:pt modelId="{7B2DB11A-014F-4B88-A46C-2DEF954D0867}" type="pres">
      <dgm:prSet presAssocID="{E31641A3-BA56-4151-ADD4-DF707F88DC73}" presName="conn" presStyleLbl="parChTrans1D2" presStyleIdx="0" presStyleCnt="1"/>
      <dgm:spPr/>
      <dgm:t>
        <a:bodyPr/>
        <a:lstStyle/>
        <a:p>
          <a:endParaRPr lang="de-DE"/>
        </a:p>
      </dgm:t>
    </dgm:pt>
    <dgm:pt modelId="{BFA6E80C-A561-4EF7-AEDA-11C4E5A8BE01}" type="pres">
      <dgm:prSet presAssocID="{E31641A3-BA56-4151-ADD4-DF707F88DC73}" presName="extraNode" presStyleLbl="node1" presStyleIdx="0" presStyleCnt="7"/>
      <dgm:spPr/>
    </dgm:pt>
    <dgm:pt modelId="{9EA0E3A3-4192-43B8-ADFB-7332D36CBD26}" type="pres">
      <dgm:prSet presAssocID="{E31641A3-BA56-4151-ADD4-DF707F88DC73}" presName="dstNode" presStyleLbl="node1" presStyleIdx="0" presStyleCnt="7"/>
      <dgm:spPr/>
    </dgm:pt>
    <dgm:pt modelId="{23DE633F-7DC6-4FC2-9AAF-1E81E132CC90}" type="pres">
      <dgm:prSet presAssocID="{0BCA9DE9-466F-487A-B42F-4A05FB135A50}" presName="text_1" presStyleLbl="node1" presStyleIdx="0" presStyleCnt="7" custLinFactNeighborX="996" custLinFactNeighborY="703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7D5CC7F-B543-4C7E-B074-5C4E53B2CDF6}" type="pres">
      <dgm:prSet presAssocID="{0BCA9DE9-466F-487A-B42F-4A05FB135A50}" presName="accent_1" presStyleCnt="0"/>
      <dgm:spPr/>
    </dgm:pt>
    <dgm:pt modelId="{61C9A4E6-D20A-4999-A7BC-E927B372F5C7}" type="pres">
      <dgm:prSet presAssocID="{0BCA9DE9-466F-487A-B42F-4A05FB135A50}" presName="accentRepeatNode" presStyleLbl="solidFgAcc1" presStyleIdx="0" presStyleCnt="7"/>
      <dgm:spPr/>
    </dgm:pt>
    <dgm:pt modelId="{77E7938D-B7F8-4311-914F-B5FE6B9FAB6B}" type="pres">
      <dgm:prSet presAssocID="{5FC1A4BC-2A1B-49C8-BC57-7FD844A12A95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6945E5-ADF6-40F5-9D5B-A6E4BFE57273}" type="pres">
      <dgm:prSet presAssocID="{5FC1A4BC-2A1B-49C8-BC57-7FD844A12A95}" presName="accent_2" presStyleCnt="0"/>
      <dgm:spPr/>
    </dgm:pt>
    <dgm:pt modelId="{AC5DDC0B-3AA3-42B6-9A06-1A954C11A431}" type="pres">
      <dgm:prSet presAssocID="{5FC1A4BC-2A1B-49C8-BC57-7FD844A12A95}" presName="accentRepeatNode" presStyleLbl="solidFgAcc1" presStyleIdx="1" presStyleCnt="7"/>
      <dgm:spPr/>
    </dgm:pt>
    <dgm:pt modelId="{9CDC466A-F655-451F-89F3-35D5CF065F72}" type="pres">
      <dgm:prSet presAssocID="{E44A10A7-8FF9-4E37-A03B-03FFC7E509A2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5103444-D953-49C1-BAA1-C10269E7280E}" type="pres">
      <dgm:prSet presAssocID="{E44A10A7-8FF9-4E37-A03B-03FFC7E509A2}" presName="accent_3" presStyleCnt="0"/>
      <dgm:spPr/>
    </dgm:pt>
    <dgm:pt modelId="{ACD2E793-FE30-4798-A3B3-E6C25445F28A}" type="pres">
      <dgm:prSet presAssocID="{E44A10A7-8FF9-4E37-A03B-03FFC7E509A2}" presName="accentRepeatNode" presStyleLbl="solidFgAcc1" presStyleIdx="2" presStyleCnt="7"/>
      <dgm:spPr/>
    </dgm:pt>
    <dgm:pt modelId="{A1F4F3A6-B0FC-4F5B-A345-1F675E3FF4A1}" type="pres">
      <dgm:prSet presAssocID="{6279DE28-1C47-4994-ABAE-1E7E9E580AC4}" presName="text_4" presStyleLbl="node1" presStyleIdx="3" presStyleCnt="7" custLinFactNeighborY="1326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69A80FE-C183-42F1-B177-F98A8B3E4FD7}" type="pres">
      <dgm:prSet presAssocID="{6279DE28-1C47-4994-ABAE-1E7E9E580AC4}" presName="accent_4" presStyleCnt="0"/>
      <dgm:spPr/>
    </dgm:pt>
    <dgm:pt modelId="{D41AE06C-E072-44D0-8158-A1EA7EBCA37F}" type="pres">
      <dgm:prSet presAssocID="{6279DE28-1C47-4994-ABAE-1E7E9E580AC4}" presName="accentRepeatNode" presStyleLbl="solidFgAcc1" presStyleIdx="3" presStyleCnt="7"/>
      <dgm:spPr/>
    </dgm:pt>
    <dgm:pt modelId="{D1549F00-BEA1-4F95-B242-412132F2B1F9}" type="pres">
      <dgm:prSet presAssocID="{4815213B-37EB-4BF0-B0C7-0825E0ADF740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FDDFA8C-D42F-4097-9583-51E298A78DF8}" type="pres">
      <dgm:prSet presAssocID="{4815213B-37EB-4BF0-B0C7-0825E0ADF740}" presName="accent_5" presStyleCnt="0"/>
      <dgm:spPr/>
    </dgm:pt>
    <dgm:pt modelId="{7EC1F3FB-0B2F-4B37-A58A-1363A41BB24E}" type="pres">
      <dgm:prSet presAssocID="{4815213B-37EB-4BF0-B0C7-0825E0ADF740}" presName="accentRepeatNode" presStyleLbl="solidFgAcc1" presStyleIdx="4" presStyleCnt="7"/>
      <dgm:spPr/>
    </dgm:pt>
    <dgm:pt modelId="{658AD853-1E29-45EB-89D1-2D0953B42450}" type="pres">
      <dgm:prSet presAssocID="{18FE1292-BA48-422A-99E1-7FAB7C3683E5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24C609D-6985-4F8B-95FA-1BF10688B639}" type="pres">
      <dgm:prSet presAssocID="{18FE1292-BA48-422A-99E1-7FAB7C3683E5}" presName="accent_6" presStyleCnt="0"/>
      <dgm:spPr/>
    </dgm:pt>
    <dgm:pt modelId="{CB25D749-F0D5-4AEC-813E-882B401DE422}" type="pres">
      <dgm:prSet presAssocID="{18FE1292-BA48-422A-99E1-7FAB7C3683E5}" presName="accentRepeatNode" presStyleLbl="solidFgAcc1" presStyleIdx="5" presStyleCnt="7"/>
      <dgm:spPr/>
    </dgm:pt>
    <dgm:pt modelId="{A25F3490-88F6-4ABE-836B-35895241834A}" type="pres">
      <dgm:prSet presAssocID="{EF99DDF1-0CF1-4350-A8F3-F89B4F37B096}" presName="text_7" presStyleLbl="node1" presStyleIdx="6" presStyleCnt="7" custScaleY="172276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A5F68E8-6BE5-42A2-A723-D2EF25E0640E}" type="pres">
      <dgm:prSet presAssocID="{EF99DDF1-0CF1-4350-A8F3-F89B4F37B096}" presName="accent_7" presStyleCnt="0"/>
      <dgm:spPr/>
    </dgm:pt>
    <dgm:pt modelId="{4FACB732-D867-460E-8F44-EF1C7516ECFE}" type="pres">
      <dgm:prSet presAssocID="{EF99DDF1-0CF1-4350-A8F3-F89B4F37B096}" presName="accentRepeatNode" presStyleLbl="solidFgAcc1" presStyleIdx="6" presStyleCnt="7"/>
      <dgm:spPr/>
    </dgm:pt>
  </dgm:ptLst>
  <dgm:cxnLst>
    <dgm:cxn modelId="{9B66A65A-0041-4BA9-8974-BA5D6C2854BA}" srcId="{E31641A3-BA56-4151-ADD4-DF707F88DC73}" destId="{5FC1A4BC-2A1B-49C8-BC57-7FD844A12A95}" srcOrd="1" destOrd="0" parTransId="{3377E00A-90DA-43E2-991E-E4DA1136976D}" sibTransId="{31ACBAF3-058B-4A35-B004-D019DD6F3DC7}"/>
    <dgm:cxn modelId="{D288EB40-809D-45B6-87DF-031CE38F4FAD}" type="presOf" srcId="{FDA7A9F2-C051-4C0D-9C6E-7A303EFBDA7F}" destId="{7B2DB11A-014F-4B88-A46C-2DEF954D0867}" srcOrd="0" destOrd="0" presId="urn:microsoft.com/office/officeart/2008/layout/VerticalCurvedList"/>
    <dgm:cxn modelId="{4663399C-120B-4C1B-9AF4-61E22599EDF0}" type="presOf" srcId="{E31641A3-BA56-4151-ADD4-DF707F88DC73}" destId="{85C2E49D-73CD-4920-851B-2DD8D87C3AC7}" srcOrd="0" destOrd="0" presId="urn:microsoft.com/office/officeart/2008/layout/VerticalCurvedList"/>
    <dgm:cxn modelId="{8E9BE9D8-0AD9-4F0B-811E-8D1BE779B01F}" srcId="{E31641A3-BA56-4151-ADD4-DF707F88DC73}" destId="{18FE1292-BA48-422A-99E1-7FAB7C3683E5}" srcOrd="5" destOrd="0" parTransId="{028FAA61-AA6D-48EB-BB18-0CB60AA68B2C}" sibTransId="{2A21CA50-27EF-482C-B4D5-A2A45493BD47}"/>
    <dgm:cxn modelId="{59E61C73-15BA-4A68-81B6-29DB8D7F834C}" type="presOf" srcId="{E44A10A7-8FF9-4E37-A03B-03FFC7E509A2}" destId="{9CDC466A-F655-451F-89F3-35D5CF065F72}" srcOrd="0" destOrd="0" presId="urn:microsoft.com/office/officeart/2008/layout/VerticalCurvedList"/>
    <dgm:cxn modelId="{A8A64A99-D70A-45F4-882C-DBE32BDD51C7}" type="presOf" srcId="{EF99DDF1-0CF1-4350-A8F3-F89B4F37B096}" destId="{A25F3490-88F6-4ABE-836B-35895241834A}" srcOrd="0" destOrd="0" presId="urn:microsoft.com/office/officeart/2008/layout/VerticalCurvedList"/>
    <dgm:cxn modelId="{02E867D4-08A9-4187-99F6-193054726942}" srcId="{E31641A3-BA56-4151-ADD4-DF707F88DC73}" destId="{EF99DDF1-0CF1-4350-A8F3-F89B4F37B096}" srcOrd="6" destOrd="0" parTransId="{960E6A6A-FA03-4F4F-AD47-3D936D0ED30A}" sibTransId="{6B218D15-5FDA-4ECF-B66B-9205FBAE3FC3}"/>
    <dgm:cxn modelId="{E40158AB-C6BD-4ADA-8816-6310CC5EE826}" srcId="{E31641A3-BA56-4151-ADD4-DF707F88DC73}" destId="{6279DE28-1C47-4994-ABAE-1E7E9E580AC4}" srcOrd="3" destOrd="0" parTransId="{46B1A80A-D32B-4873-AAD6-312EC9EAE052}" sibTransId="{4CBA8105-C69F-4289-9A69-111DF06D23CA}"/>
    <dgm:cxn modelId="{435A2087-D4B2-45BC-983C-B3F8B490859B}" type="presOf" srcId="{4815213B-37EB-4BF0-B0C7-0825E0ADF740}" destId="{D1549F00-BEA1-4F95-B242-412132F2B1F9}" srcOrd="0" destOrd="0" presId="urn:microsoft.com/office/officeart/2008/layout/VerticalCurvedList"/>
    <dgm:cxn modelId="{0CDBE3D7-B082-443D-959D-D823AB19782A}" type="presOf" srcId="{0BCA9DE9-466F-487A-B42F-4A05FB135A50}" destId="{23DE633F-7DC6-4FC2-9AAF-1E81E132CC90}" srcOrd="0" destOrd="0" presId="urn:microsoft.com/office/officeart/2008/layout/VerticalCurvedList"/>
    <dgm:cxn modelId="{E9679CF6-5534-4E04-9B0C-D1EC1F2B5940}" type="presOf" srcId="{5FC1A4BC-2A1B-49C8-BC57-7FD844A12A95}" destId="{77E7938D-B7F8-4311-914F-B5FE6B9FAB6B}" srcOrd="0" destOrd="0" presId="urn:microsoft.com/office/officeart/2008/layout/VerticalCurvedList"/>
    <dgm:cxn modelId="{920C8556-5FA8-44B8-B683-9070F94895BF}" type="presOf" srcId="{6279DE28-1C47-4994-ABAE-1E7E9E580AC4}" destId="{A1F4F3A6-B0FC-4F5B-A345-1F675E3FF4A1}" srcOrd="0" destOrd="0" presId="urn:microsoft.com/office/officeart/2008/layout/VerticalCurvedList"/>
    <dgm:cxn modelId="{D9762072-DD80-4CC0-AF70-717AF032C24A}" srcId="{E31641A3-BA56-4151-ADD4-DF707F88DC73}" destId="{4815213B-37EB-4BF0-B0C7-0825E0ADF740}" srcOrd="4" destOrd="0" parTransId="{06935034-4F44-496D-A612-863052863005}" sibTransId="{F1911FFF-88C4-4B63-8846-1CAF4784C09C}"/>
    <dgm:cxn modelId="{1030C6C2-C75F-4B27-AED8-0B565F88BEAC}" type="presOf" srcId="{18FE1292-BA48-422A-99E1-7FAB7C3683E5}" destId="{658AD853-1E29-45EB-89D1-2D0953B42450}" srcOrd="0" destOrd="0" presId="urn:microsoft.com/office/officeart/2008/layout/VerticalCurvedList"/>
    <dgm:cxn modelId="{E6A72D08-58EC-43E0-81D6-EBE7B2C8F9A2}" srcId="{E31641A3-BA56-4151-ADD4-DF707F88DC73}" destId="{0BCA9DE9-466F-487A-B42F-4A05FB135A50}" srcOrd="0" destOrd="0" parTransId="{8A81C96B-CEFC-48EB-9AAE-2F94DFB0D5CF}" sibTransId="{FDA7A9F2-C051-4C0D-9C6E-7A303EFBDA7F}"/>
    <dgm:cxn modelId="{637B53A2-71A8-4FDB-93F4-A2AC418D8152}" srcId="{E31641A3-BA56-4151-ADD4-DF707F88DC73}" destId="{E44A10A7-8FF9-4E37-A03B-03FFC7E509A2}" srcOrd="2" destOrd="0" parTransId="{5E949547-4DAF-4237-857F-72601E4D3AB1}" sibTransId="{70EBA9D1-0B9F-4693-9180-91432E013A75}"/>
    <dgm:cxn modelId="{0EF3AC14-D057-4A01-9106-D8395B2D262C}" type="presParOf" srcId="{85C2E49D-73CD-4920-851B-2DD8D87C3AC7}" destId="{5353EC6C-237F-417A-8109-6AEF8275739E}" srcOrd="0" destOrd="0" presId="urn:microsoft.com/office/officeart/2008/layout/VerticalCurvedList"/>
    <dgm:cxn modelId="{9065E0C5-76CF-47AF-8315-D73F8954CBDE}" type="presParOf" srcId="{5353EC6C-237F-417A-8109-6AEF8275739E}" destId="{7C1E2E9A-CF48-49F7-9362-232B38D6F931}" srcOrd="0" destOrd="0" presId="urn:microsoft.com/office/officeart/2008/layout/VerticalCurvedList"/>
    <dgm:cxn modelId="{43CB1A33-A9D9-4E63-A238-CF6ECDF682CD}" type="presParOf" srcId="{7C1E2E9A-CF48-49F7-9362-232B38D6F931}" destId="{67EDC34A-1FA5-4505-85A2-DC181001B456}" srcOrd="0" destOrd="0" presId="urn:microsoft.com/office/officeart/2008/layout/VerticalCurvedList"/>
    <dgm:cxn modelId="{4C1B85B1-CCCB-4AF0-BC8B-F6BDD1D00697}" type="presParOf" srcId="{7C1E2E9A-CF48-49F7-9362-232B38D6F931}" destId="{7B2DB11A-014F-4B88-A46C-2DEF954D0867}" srcOrd="1" destOrd="0" presId="urn:microsoft.com/office/officeart/2008/layout/VerticalCurvedList"/>
    <dgm:cxn modelId="{77E3CCDC-0EFC-43C5-A517-50602FF1888D}" type="presParOf" srcId="{7C1E2E9A-CF48-49F7-9362-232B38D6F931}" destId="{BFA6E80C-A561-4EF7-AEDA-11C4E5A8BE01}" srcOrd="2" destOrd="0" presId="urn:microsoft.com/office/officeart/2008/layout/VerticalCurvedList"/>
    <dgm:cxn modelId="{F162C503-8497-4588-8190-91D59FD24562}" type="presParOf" srcId="{7C1E2E9A-CF48-49F7-9362-232B38D6F931}" destId="{9EA0E3A3-4192-43B8-ADFB-7332D36CBD26}" srcOrd="3" destOrd="0" presId="urn:microsoft.com/office/officeart/2008/layout/VerticalCurvedList"/>
    <dgm:cxn modelId="{A924F020-35F6-4B33-BC6F-1E3570E95EC1}" type="presParOf" srcId="{5353EC6C-237F-417A-8109-6AEF8275739E}" destId="{23DE633F-7DC6-4FC2-9AAF-1E81E132CC90}" srcOrd="1" destOrd="0" presId="urn:microsoft.com/office/officeart/2008/layout/VerticalCurvedList"/>
    <dgm:cxn modelId="{1023464D-D609-4DB1-98FC-13B22A8E18DB}" type="presParOf" srcId="{5353EC6C-237F-417A-8109-6AEF8275739E}" destId="{27D5CC7F-B543-4C7E-B074-5C4E53B2CDF6}" srcOrd="2" destOrd="0" presId="urn:microsoft.com/office/officeart/2008/layout/VerticalCurvedList"/>
    <dgm:cxn modelId="{63F4A19D-AD19-4821-A8B1-7E668840CB1B}" type="presParOf" srcId="{27D5CC7F-B543-4C7E-B074-5C4E53B2CDF6}" destId="{61C9A4E6-D20A-4999-A7BC-E927B372F5C7}" srcOrd="0" destOrd="0" presId="urn:microsoft.com/office/officeart/2008/layout/VerticalCurvedList"/>
    <dgm:cxn modelId="{7C26ADAB-9A1C-45DB-B1D1-1E234137C713}" type="presParOf" srcId="{5353EC6C-237F-417A-8109-6AEF8275739E}" destId="{77E7938D-B7F8-4311-914F-B5FE6B9FAB6B}" srcOrd="3" destOrd="0" presId="urn:microsoft.com/office/officeart/2008/layout/VerticalCurvedList"/>
    <dgm:cxn modelId="{7C319440-C4AD-4BC0-8B13-51CDC917732B}" type="presParOf" srcId="{5353EC6C-237F-417A-8109-6AEF8275739E}" destId="{CF6945E5-ADF6-40F5-9D5B-A6E4BFE57273}" srcOrd="4" destOrd="0" presId="urn:microsoft.com/office/officeart/2008/layout/VerticalCurvedList"/>
    <dgm:cxn modelId="{B3511CAD-33A3-4DBE-A3F8-6B50EB925280}" type="presParOf" srcId="{CF6945E5-ADF6-40F5-9D5B-A6E4BFE57273}" destId="{AC5DDC0B-3AA3-42B6-9A06-1A954C11A431}" srcOrd="0" destOrd="0" presId="urn:microsoft.com/office/officeart/2008/layout/VerticalCurvedList"/>
    <dgm:cxn modelId="{12F4A2E1-8463-44CA-BF31-9AD810858C7D}" type="presParOf" srcId="{5353EC6C-237F-417A-8109-6AEF8275739E}" destId="{9CDC466A-F655-451F-89F3-35D5CF065F72}" srcOrd="5" destOrd="0" presId="urn:microsoft.com/office/officeart/2008/layout/VerticalCurvedList"/>
    <dgm:cxn modelId="{72650C81-30EC-4BB1-A18D-00413673E66B}" type="presParOf" srcId="{5353EC6C-237F-417A-8109-6AEF8275739E}" destId="{25103444-D953-49C1-BAA1-C10269E7280E}" srcOrd="6" destOrd="0" presId="urn:microsoft.com/office/officeart/2008/layout/VerticalCurvedList"/>
    <dgm:cxn modelId="{404B1DE0-AF39-470F-89A7-D1DC56098547}" type="presParOf" srcId="{25103444-D953-49C1-BAA1-C10269E7280E}" destId="{ACD2E793-FE30-4798-A3B3-E6C25445F28A}" srcOrd="0" destOrd="0" presId="urn:microsoft.com/office/officeart/2008/layout/VerticalCurvedList"/>
    <dgm:cxn modelId="{801EEAB8-5558-4046-A718-FD8424C9D52C}" type="presParOf" srcId="{5353EC6C-237F-417A-8109-6AEF8275739E}" destId="{A1F4F3A6-B0FC-4F5B-A345-1F675E3FF4A1}" srcOrd="7" destOrd="0" presId="urn:microsoft.com/office/officeart/2008/layout/VerticalCurvedList"/>
    <dgm:cxn modelId="{D2FAB10D-BBF8-4E2F-8071-694C9906C5CA}" type="presParOf" srcId="{5353EC6C-237F-417A-8109-6AEF8275739E}" destId="{469A80FE-C183-42F1-B177-F98A8B3E4FD7}" srcOrd="8" destOrd="0" presId="urn:microsoft.com/office/officeart/2008/layout/VerticalCurvedList"/>
    <dgm:cxn modelId="{85F01C90-6FAC-4244-A42F-73081299D4C4}" type="presParOf" srcId="{469A80FE-C183-42F1-B177-F98A8B3E4FD7}" destId="{D41AE06C-E072-44D0-8158-A1EA7EBCA37F}" srcOrd="0" destOrd="0" presId="urn:microsoft.com/office/officeart/2008/layout/VerticalCurvedList"/>
    <dgm:cxn modelId="{116957B2-4335-468C-B7B2-A15E39BBC1BE}" type="presParOf" srcId="{5353EC6C-237F-417A-8109-6AEF8275739E}" destId="{D1549F00-BEA1-4F95-B242-412132F2B1F9}" srcOrd="9" destOrd="0" presId="urn:microsoft.com/office/officeart/2008/layout/VerticalCurvedList"/>
    <dgm:cxn modelId="{712E4C33-0BA4-4710-B586-DB4327583E01}" type="presParOf" srcId="{5353EC6C-237F-417A-8109-6AEF8275739E}" destId="{CFDDFA8C-D42F-4097-9583-51E298A78DF8}" srcOrd="10" destOrd="0" presId="urn:microsoft.com/office/officeart/2008/layout/VerticalCurvedList"/>
    <dgm:cxn modelId="{BFB3C7E6-CEA1-4A4D-9EF6-74254342FBDA}" type="presParOf" srcId="{CFDDFA8C-D42F-4097-9583-51E298A78DF8}" destId="{7EC1F3FB-0B2F-4B37-A58A-1363A41BB24E}" srcOrd="0" destOrd="0" presId="urn:microsoft.com/office/officeart/2008/layout/VerticalCurvedList"/>
    <dgm:cxn modelId="{A32C5321-0BF6-49CA-BC5B-987F24AD9E50}" type="presParOf" srcId="{5353EC6C-237F-417A-8109-6AEF8275739E}" destId="{658AD853-1E29-45EB-89D1-2D0953B42450}" srcOrd="11" destOrd="0" presId="urn:microsoft.com/office/officeart/2008/layout/VerticalCurvedList"/>
    <dgm:cxn modelId="{576B81B8-2FF0-44A5-8C90-072712A996B4}" type="presParOf" srcId="{5353EC6C-237F-417A-8109-6AEF8275739E}" destId="{F24C609D-6985-4F8B-95FA-1BF10688B639}" srcOrd="12" destOrd="0" presId="urn:microsoft.com/office/officeart/2008/layout/VerticalCurvedList"/>
    <dgm:cxn modelId="{24B98346-3AE4-46C2-9CFD-5BE878CE1606}" type="presParOf" srcId="{F24C609D-6985-4F8B-95FA-1BF10688B639}" destId="{CB25D749-F0D5-4AEC-813E-882B401DE422}" srcOrd="0" destOrd="0" presId="urn:microsoft.com/office/officeart/2008/layout/VerticalCurvedList"/>
    <dgm:cxn modelId="{422AE48B-A961-460D-BAAF-FD7904DE8336}" type="presParOf" srcId="{5353EC6C-237F-417A-8109-6AEF8275739E}" destId="{A25F3490-88F6-4ABE-836B-35895241834A}" srcOrd="13" destOrd="0" presId="urn:microsoft.com/office/officeart/2008/layout/VerticalCurvedList"/>
    <dgm:cxn modelId="{6D290534-CCAE-4CF3-A1C3-3DF8E697F2AC}" type="presParOf" srcId="{5353EC6C-237F-417A-8109-6AEF8275739E}" destId="{8A5F68E8-6BE5-42A2-A723-D2EF25E0640E}" srcOrd="14" destOrd="0" presId="urn:microsoft.com/office/officeart/2008/layout/VerticalCurvedList"/>
    <dgm:cxn modelId="{2E93ECE6-5203-4A49-919D-1DBC58382FAA}" type="presParOf" srcId="{8A5F68E8-6BE5-42A2-A723-D2EF25E0640E}" destId="{4FACB732-D867-460E-8F44-EF1C7516EC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285879C-D18D-43E8-B9BE-457FDE3AC49A}" type="doc">
      <dgm:prSet loTypeId="urn:microsoft.com/office/officeart/2008/layout/VerticalCurvedList" loCatId="list" qsTypeId="urn:microsoft.com/office/officeart/2005/8/quickstyle/simple1" qsCatId="simple" csTypeId="urn:microsoft.com/office/officeart/2005/8/colors/accent5_3" csCatId="accent5" phldr="1"/>
      <dgm:spPr/>
      <dgm:t>
        <a:bodyPr/>
        <a:lstStyle/>
        <a:p>
          <a:endParaRPr lang="de-DE"/>
        </a:p>
      </dgm:t>
    </dgm:pt>
    <dgm:pt modelId="{E709F309-FE1C-45F8-A5F8-C887220E4A80}">
      <dgm:prSet phldrT="[Text]"/>
      <dgm:spPr/>
      <dgm:t>
        <a:bodyPr/>
        <a:lstStyle/>
        <a:p>
          <a:r>
            <a:rPr lang="de-DE" dirty="0" smtClean="0"/>
            <a:t>Baustein 1 Qualitätszielkatalog</a:t>
          </a:r>
          <a:endParaRPr lang="de-DE" dirty="0"/>
        </a:p>
      </dgm:t>
    </dgm:pt>
    <dgm:pt modelId="{846D3198-FDBA-4A66-824D-5127723DD90B}" type="parTrans" cxnId="{544791D9-3B34-4988-A00B-75760783BAAA}">
      <dgm:prSet/>
      <dgm:spPr/>
      <dgm:t>
        <a:bodyPr/>
        <a:lstStyle/>
        <a:p>
          <a:endParaRPr lang="de-DE"/>
        </a:p>
      </dgm:t>
    </dgm:pt>
    <dgm:pt modelId="{F7021EAC-6EC9-4C9D-9E5A-F871B21AE32F}" type="sibTrans" cxnId="{544791D9-3B34-4988-A00B-75760783BAAA}">
      <dgm:prSet/>
      <dgm:spPr/>
      <dgm:t>
        <a:bodyPr/>
        <a:lstStyle/>
        <a:p>
          <a:endParaRPr lang="de-DE"/>
        </a:p>
      </dgm:t>
    </dgm:pt>
    <dgm:pt modelId="{8D166FF3-CEA6-4E19-B05F-36203FAE32B0}">
      <dgm:prSet phldrT="[Text]"/>
      <dgm:spPr/>
      <dgm:t>
        <a:bodyPr/>
        <a:lstStyle/>
        <a:p>
          <a:r>
            <a:rPr lang="de-DE" dirty="0" smtClean="0"/>
            <a:t>Baustein 2 Einführungsseminar</a:t>
          </a:r>
          <a:endParaRPr lang="de-DE" dirty="0"/>
        </a:p>
      </dgm:t>
    </dgm:pt>
    <dgm:pt modelId="{82371688-1702-4D48-AFEA-CAA58C3370AE}" type="parTrans" cxnId="{D769A529-068D-496E-9006-485FA60D8351}">
      <dgm:prSet/>
      <dgm:spPr/>
      <dgm:t>
        <a:bodyPr/>
        <a:lstStyle/>
        <a:p>
          <a:endParaRPr lang="de-DE"/>
        </a:p>
      </dgm:t>
    </dgm:pt>
    <dgm:pt modelId="{80D3BA69-ED23-494F-82F2-CE4BF47DF89C}" type="sibTrans" cxnId="{D769A529-068D-496E-9006-485FA60D8351}">
      <dgm:prSet/>
      <dgm:spPr/>
      <dgm:t>
        <a:bodyPr/>
        <a:lstStyle/>
        <a:p>
          <a:endParaRPr lang="de-DE"/>
        </a:p>
      </dgm:t>
    </dgm:pt>
    <dgm:pt modelId="{C03624EC-F4A6-4031-BB54-404A55059831}">
      <dgm:prSet phldrT="[Text]"/>
      <dgm:spPr/>
      <dgm:t>
        <a:bodyPr/>
        <a:lstStyle/>
        <a:p>
          <a:r>
            <a:rPr lang="de-DE" dirty="0" smtClean="0"/>
            <a:t>Baustein 3 Praxismanual</a:t>
          </a:r>
          <a:endParaRPr lang="de-DE" dirty="0"/>
        </a:p>
      </dgm:t>
    </dgm:pt>
    <dgm:pt modelId="{B954F32F-D789-4DC4-A8A9-21213DE4832A}" type="parTrans" cxnId="{DAA947B8-2C08-4EA7-B868-F92E7D5515A9}">
      <dgm:prSet/>
      <dgm:spPr/>
      <dgm:t>
        <a:bodyPr/>
        <a:lstStyle/>
        <a:p>
          <a:endParaRPr lang="de-DE"/>
        </a:p>
      </dgm:t>
    </dgm:pt>
    <dgm:pt modelId="{675583C6-AE90-4065-988C-5E10BBFD1C50}" type="sibTrans" cxnId="{DAA947B8-2C08-4EA7-B868-F92E7D5515A9}">
      <dgm:prSet/>
      <dgm:spPr/>
      <dgm:t>
        <a:bodyPr/>
        <a:lstStyle/>
        <a:p>
          <a:endParaRPr lang="de-DE"/>
        </a:p>
      </dgm:t>
    </dgm:pt>
    <dgm:pt modelId="{D29832F2-8D9C-4B89-B8D3-FA5F31FE5E2D}">
      <dgm:prSet phldrT="[Text]"/>
      <dgm:spPr/>
      <dgm:t>
        <a:bodyPr/>
        <a:lstStyle/>
        <a:p>
          <a:r>
            <a:rPr lang="de-DE" dirty="0" smtClean="0"/>
            <a:t>Baustein 4 Zertifizierung durch </a:t>
          </a:r>
          <a:r>
            <a:rPr lang="de-DE" dirty="0" err="1" smtClean="0"/>
            <a:t>akkredit</a:t>
          </a:r>
          <a:r>
            <a:rPr lang="de-DE" dirty="0" smtClean="0"/>
            <a:t>. QEP-</a:t>
          </a:r>
          <a:r>
            <a:rPr lang="de-DE" dirty="0" err="1" smtClean="0"/>
            <a:t>Visitoren</a:t>
          </a:r>
          <a:r>
            <a:rPr lang="de-DE" dirty="0" smtClean="0"/>
            <a:t> (3 Jahre)</a:t>
          </a:r>
          <a:endParaRPr lang="de-DE" dirty="0"/>
        </a:p>
      </dgm:t>
    </dgm:pt>
    <dgm:pt modelId="{D2BF8E63-430C-4C32-B096-672F7D254C2B}" type="parTrans" cxnId="{3F681FF6-1DB1-4974-BDA5-4CC951E75215}">
      <dgm:prSet/>
      <dgm:spPr/>
      <dgm:t>
        <a:bodyPr/>
        <a:lstStyle/>
        <a:p>
          <a:endParaRPr lang="de-DE"/>
        </a:p>
      </dgm:t>
    </dgm:pt>
    <dgm:pt modelId="{ED0DEBA1-2E2B-470F-9B32-5554E57EF2B2}" type="sibTrans" cxnId="{3F681FF6-1DB1-4974-BDA5-4CC951E75215}">
      <dgm:prSet/>
      <dgm:spPr/>
      <dgm:t>
        <a:bodyPr/>
        <a:lstStyle/>
        <a:p>
          <a:endParaRPr lang="de-DE"/>
        </a:p>
      </dgm:t>
    </dgm:pt>
    <dgm:pt modelId="{F695A90B-BAF8-4DF2-930D-5ADD94EAB41E}">
      <dgm:prSet phldrT="[Text]"/>
      <dgm:spPr/>
      <dgm:t>
        <a:bodyPr/>
        <a:lstStyle/>
        <a:p>
          <a:r>
            <a:rPr lang="de-DE" dirty="0" smtClean="0"/>
            <a:t>Baustein 5 Modul für Qualitätszirkel</a:t>
          </a:r>
          <a:endParaRPr lang="de-DE" dirty="0"/>
        </a:p>
      </dgm:t>
    </dgm:pt>
    <dgm:pt modelId="{0F092E1E-E505-4CF7-88CD-44523BA1F61B}" type="parTrans" cxnId="{D20C7A30-C549-4E59-B7A1-8C1199F51344}">
      <dgm:prSet/>
      <dgm:spPr/>
      <dgm:t>
        <a:bodyPr/>
        <a:lstStyle/>
        <a:p>
          <a:endParaRPr lang="de-DE"/>
        </a:p>
      </dgm:t>
    </dgm:pt>
    <dgm:pt modelId="{29A7C477-BC56-400F-9451-A6D51AD818FB}" type="sibTrans" cxnId="{D20C7A30-C549-4E59-B7A1-8C1199F51344}">
      <dgm:prSet/>
      <dgm:spPr/>
      <dgm:t>
        <a:bodyPr/>
        <a:lstStyle/>
        <a:p>
          <a:endParaRPr lang="de-DE"/>
        </a:p>
      </dgm:t>
    </dgm:pt>
    <dgm:pt modelId="{410CEBA9-8FA4-40AD-8F31-19AE6D744D53}" type="pres">
      <dgm:prSet presAssocID="{B285879C-D18D-43E8-B9BE-457FDE3AC49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de-DE"/>
        </a:p>
      </dgm:t>
    </dgm:pt>
    <dgm:pt modelId="{84882787-18BB-45B7-9A84-6F99FA54B718}" type="pres">
      <dgm:prSet presAssocID="{B285879C-D18D-43E8-B9BE-457FDE3AC49A}" presName="Name1" presStyleCnt="0"/>
      <dgm:spPr/>
      <dgm:t>
        <a:bodyPr/>
        <a:lstStyle/>
        <a:p>
          <a:endParaRPr lang="de-DE"/>
        </a:p>
      </dgm:t>
    </dgm:pt>
    <dgm:pt modelId="{E92C4D6C-D46B-4266-9E7A-EF0730147188}" type="pres">
      <dgm:prSet presAssocID="{B285879C-D18D-43E8-B9BE-457FDE3AC49A}" presName="cycle" presStyleCnt="0"/>
      <dgm:spPr/>
      <dgm:t>
        <a:bodyPr/>
        <a:lstStyle/>
        <a:p>
          <a:endParaRPr lang="de-DE"/>
        </a:p>
      </dgm:t>
    </dgm:pt>
    <dgm:pt modelId="{FA2780D9-F329-44D0-BB18-A000E4BC25FC}" type="pres">
      <dgm:prSet presAssocID="{B285879C-D18D-43E8-B9BE-457FDE3AC49A}" presName="srcNode" presStyleLbl="node1" presStyleIdx="0" presStyleCnt="5"/>
      <dgm:spPr/>
      <dgm:t>
        <a:bodyPr/>
        <a:lstStyle/>
        <a:p>
          <a:endParaRPr lang="de-DE"/>
        </a:p>
      </dgm:t>
    </dgm:pt>
    <dgm:pt modelId="{98A5AC59-9ABC-468F-95BB-1F036F27739B}" type="pres">
      <dgm:prSet presAssocID="{B285879C-D18D-43E8-B9BE-457FDE3AC49A}" presName="conn" presStyleLbl="parChTrans1D2" presStyleIdx="0" presStyleCnt="1"/>
      <dgm:spPr/>
      <dgm:t>
        <a:bodyPr/>
        <a:lstStyle/>
        <a:p>
          <a:endParaRPr lang="de-DE"/>
        </a:p>
      </dgm:t>
    </dgm:pt>
    <dgm:pt modelId="{D73B1315-67E2-4DA9-9A01-42ED5960DD83}" type="pres">
      <dgm:prSet presAssocID="{B285879C-D18D-43E8-B9BE-457FDE3AC49A}" presName="extraNode" presStyleLbl="node1" presStyleIdx="0" presStyleCnt="5"/>
      <dgm:spPr/>
      <dgm:t>
        <a:bodyPr/>
        <a:lstStyle/>
        <a:p>
          <a:endParaRPr lang="de-DE"/>
        </a:p>
      </dgm:t>
    </dgm:pt>
    <dgm:pt modelId="{A2076F37-A4BC-4758-89CD-7DEF83DD9FA6}" type="pres">
      <dgm:prSet presAssocID="{B285879C-D18D-43E8-B9BE-457FDE3AC49A}" presName="dstNode" presStyleLbl="node1" presStyleIdx="0" presStyleCnt="5"/>
      <dgm:spPr/>
      <dgm:t>
        <a:bodyPr/>
        <a:lstStyle/>
        <a:p>
          <a:endParaRPr lang="de-DE"/>
        </a:p>
      </dgm:t>
    </dgm:pt>
    <dgm:pt modelId="{84447FB7-DA81-48F4-8451-554C05F161E0}" type="pres">
      <dgm:prSet presAssocID="{E709F309-FE1C-45F8-A5F8-C887220E4A8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7D7D7FD-ADAE-4BF7-8CC9-CE6C5F6723AC}" type="pres">
      <dgm:prSet presAssocID="{E709F309-FE1C-45F8-A5F8-C887220E4A80}" presName="accent_1" presStyleCnt="0"/>
      <dgm:spPr/>
      <dgm:t>
        <a:bodyPr/>
        <a:lstStyle/>
        <a:p>
          <a:endParaRPr lang="de-DE"/>
        </a:p>
      </dgm:t>
    </dgm:pt>
    <dgm:pt modelId="{8468F259-3017-4099-99DC-120CA645BD31}" type="pres">
      <dgm:prSet presAssocID="{E709F309-FE1C-45F8-A5F8-C887220E4A80}" presName="accentRepeatNode" presStyleLbl="solidFgAcc1" presStyleIdx="0" presStyleCnt="5"/>
      <dgm:spPr/>
      <dgm:t>
        <a:bodyPr/>
        <a:lstStyle/>
        <a:p>
          <a:endParaRPr lang="de-DE"/>
        </a:p>
      </dgm:t>
    </dgm:pt>
    <dgm:pt modelId="{A9B7D91C-ABA1-4873-9397-D44A48E4DFFE}" type="pres">
      <dgm:prSet presAssocID="{8D166FF3-CEA6-4E19-B05F-36203FAE32B0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610976C-52E6-479A-97A3-1F8867F876E8}" type="pres">
      <dgm:prSet presAssocID="{8D166FF3-CEA6-4E19-B05F-36203FAE32B0}" presName="accent_2" presStyleCnt="0"/>
      <dgm:spPr/>
      <dgm:t>
        <a:bodyPr/>
        <a:lstStyle/>
        <a:p>
          <a:endParaRPr lang="de-DE"/>
        </a:p>
      </dgm:t>
    </dgm:pt>
    <dgm:pt modelId="{D5DC6AD8-7256-46D9-BF6D-31A60CF167B0}" type="pres">
      <dgm:prSet presAssocID="{8D166FF3-CEA6-4E19-B05F-36203FAE32B0}" presName="accentRepeatNode" presStyleLbl="solidFgAcc1" presStyleIdx="1" presStyleCnt="5"/>
      <dgm:spPr/>
      <dgm:t>
        <a:bodyPr/>
        <a:lstStyle/>
        <a:p>
          <a:endParaRPr lang="de-DE"/>
        </a:p>
      </dgm:t>
    </dgm:pt>
    <dgm:pt modelId="{4A468C57-3AE3-406D-971D-7D685BD8BAAD}" type="pres">
      <dgm:prSet presAssocID="{C03624EC-F4A6-4031-BB54-404A55059831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0DF97F-6699-4F69-9666-9F93910D8FE2}" type="pres">
      <dgm:prSet presAssocID="{C03624EC-F4A6-4031-BB54-404A55059831}" presName="accent_3" presStyleCnt="0"/>
      <dgm:spPr/>
      <dgm:t>
        <a:bodyPr/>
        <a:lstStyle/>
        <a:p>
          <a:endParaRPr lang="de-DE"/>
        </a:p>
      </dgm:t>
    </dgm:pt>
    <dgm:pt modelId="{487291AB-EA13-47CD-8CA3-6BBF56F8684E}" type="pres">
      <dgm:prSet presAssocID="{C03624EC-F4A6-4031-BB54-404A55059831}" presName="accentRepeatNode" presStyleLbl="solidFgAcc1" presStyleIdx="2" presStyleCnt="5"/>
      <dgm:spPr/>
      <dgm:t>
        <a:bodyPr/>
        <a:lstStyle/>
        <a:p>
          <a:endParaRPr lang="de-DE"/>
        </a:p>
      </dgm:t>
    </dgm:pt>
    <dgm:pt modelId="{E360BDE9-1D84-4F2A-9CEC-DECC4A2AF578}" type="pres">
      <dgm:prSet presAssocID="{D29832F2-8D9C-4B89-B8D3-FA5F31FE5E2D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721045D-2BC3-4405-8E83-E582C7383CC6}" type="pres">
      <dgm:prSet presAssocID="{D29832F2-8D9C-4B89-B8D3-FA5F31FE5E2D}" presName="accent_4" presStyleCnt="0"/>
      <dgm:spPr/>
      <dgm:t>
        <a:bodyPr/>
        <a:lstStyle/>
        <a:p>
          <a:endParaRPr lang="de-DE"/>
        </a:p>
      </dgm:t>
    </dgm:pt>
    <dgm:pt modelId="{C06EA71E-2516-4DFB-BFA5-7763BB163B07}" type="pres">
      <dgm:prSet presAssocID="{D29832F2-8D9C-4B89-B8D3-FA5F31FE5E2D}" presName="accentRepeatNode" presStyleLbl="solidFgAcc1" presStyleIdx="3" presStyleCnt="5"/>
      <dgm:spPr/>
      <dgm:t>
        <a:bodyPr/>
        <a:lstStyle/>
        <a:p>
          <a:endParaRPr lang="de-DE"/>
        </a:p>
      </dgm:t>
    </dgm:pt>
    <dgm:pt modelId="{466B51FA-95FC-435D-9814-CB5AC3E2CD8C}" type="pres">
      <dgm:prSet presAssocID="{F695A90B-BAF8-4DF2-930D-5ADD94EAB41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A43437-CB34-4AD3-8FE9-270CFD099C1C}" type="pres">
      <dgm:prSet presAssocID="{F695A90B-BAF8-4DF2-930D-5ADD94EAB41E}" presName="accent_5" presStyleCnt="0"/>
      <dgm:spPr/>
      <dgm:t>
        <a:bodyPr/>
        <a:lstStyle/>
        <a:p>
          <a:endParaRPr lang="de-DE"/>
        </a:p>
      </dgm:t>
    </dgm:pt>
    <dgm:pt modelId="{F2A3391F-8972-4D0E-891A-A071D74CE477}" type="pres">
      <dgm:prSet presAssocID="{F695A90B-BAF8-4DF2-930D-5ADD94EAB41E}" presName="accentRepeatNode" presStyleLbl="solidFgAcc1" presStyleIdx="4" presStyleCnt="5"/>
      <dgm:spPr/>
      <dgm:t>
        <a:bodyPr/>
        <a:lstStyle/>
        <a:p>
          <a:endParaRPr lang="de-DE"/>
        </a:p>
      </dgm:t>
    </dgm:pt>
  </dgm:ptLst>
  <dgm:cxnLst>
    <dgm:cxn modelId="{D769A529-068D-496E-9006-485FA60D8351}" srcId="{B285879C-D18D-43E8-B9BE-457FDE3AC49A}" destId="{8D166FF3-CEA6-4E19-B05F-36203FAE32B0}" srcOrd="1" destOrd="0" parTransId="{82371688-1702-4D48-AFEA-CAA58C3370AE}" sibTransId="{80D3BA69-ED23-494F-82F2-CE4BF47DF89C}"/>
    <dgm:cxn modelId="{8B3D59BF-7DA3-4A16-BE7C-388F2F1C19F0}" type="presOf" srcId="{F7021EAC-6EC9-4C9D-9E5A-F871B21AE32F}" destId="{98A5AC59-9ABC-468F-95BB-1F036F27739B}" srcOrd="0" destOrd="0" presId="urn:microsoft.com/office/officeart/2008/layout/VerticalCurvedList"/>
    <dgm:cxn modelId="{DAA947B8-2C08-4EA7-B868-F92E7D5515A9}" srcId="{B285879C-D18D-43E8-B9BE-457FDE3AC49A}" destId="{C03624EC-F4A6-4031-BB54-404A55059831}" srcOrd="2" destOrd="0" parTransId="{B954F32F-D789-4DC4-A8A9-21213DE4832A}" sibTransId="{675583C6-AE90-4065-988C-5E10BBFD1C50}"/>
    <dgm:cxn modelId="{3F681FF6-1DB1-4974-BDA5-4CC951E75215}" srcId="{B285879C-D18D-43E8-B9BE-457FDE3AC49A}" destId="{D29832F2-8D9C-4B89-B8D3-FA5F31FE5E2D}" srcOrd="3" destOrd="0" parTransId="{D2BF8E63-430C-4C32-B096-672F7D254C2B}" sibTransId="{ED0DEBA1-2E2B-470F-9B32-5554E57EF2B2}"/>
    <dgm:cxn modelId="{544791D9-3B34-4988-A00B-75760783BAAA}" srcId="{B285879C-D18D-43E8-B9BE-457FDE3AC49A}" destId="{E709F309-FE1C-45F8-A5F8-C887220E4A80}" srcOrd="0" destOrd="0" parTransId="{846D3198-FDBA-4A66-824D-5127723DD90B}" sibTransId="{F7021EAC-6EC9-4C9D-9E5A-F871B21AE32F}"/>
    <dgm:cxn modelId="{05ECBD06-B990-4A78-90E8-01530222A600}" type="presOf" srcId="{B285879C-D18D-43E8-B9BE-457FDE3AC49A}" destId="{410CEBA9-8FA4-40AD-8F31-19AE6D744D53}" srcOrd="0" destOrd="0" presId="urn:microsoft.com/office/officeart/2008/layout/VerticalCurvedList"/>
    <dgm:cxn modelId="{914AFCE0-D2AF-4A6B-9D39-F65C5AD3D256}" type="presOf" srcId="{D29832F2-8D9C-4B89-B8D3-FA5F31FE5E2D}" destId="{E360BDE9-1D84-4F2A-9CEC-DECC4A2AF578}" srcOrd="0" destOrd="0" presId="urn:microsoft.com/office/officeart/2008/layout/VerticalCurvedList"/>
    <dgm:cxn modelId="{D20C7A30-C549-4E59-B7A1-8C1199F51344}" srcId="{B285879C-D18D-43E8-B9BE-457FDE3AC49A}" destId="{F695A90B-BAF8-4DF2-930D-5ADD94EAB41E}" srcOrd="4" destOrd="0" parTransId="{0F092E1E-E505-4CF7-88CD-44523BA1F61B}" sibTransId="{29A7C477-BC56-400F-9451-A6D51AD818FB}"/>
    <dgm:cxn modelId="{E61B8453-227E-4614-8985-8EA33B635688}" type="presOf" srcId="{E709F309-FE1C-45F8-A5F8-C887220E4A80}" destId="{84447FB7-DA81-48F4-8451-554C05F161E0}" srcOrd="0" destOrd="0" presId="urn:microsoft.com/office/officeart/2008/layout/VerticalCurvedList"/>
    <dgm:cxn modelId="{6AEAD3B9-B871-42F7-B559-01EB51B8B337}" type="presOf" srcId="{8D166FF3-CEA6-4E19-B05F-36203FAE32B0}" destId="{A9B7D91C-ABA1-4873-9397-D44A48E4DFFE}" srcOrd="0" destOrd="0" presId="urn:microsoft.com/office/officeart/2008/layout/VerticalCurvedList"/>
    <dgm:cxn modelId="{29B98BC2-7F35-40DD-8EE2-B95A8BFBBFA6}" type="presOf" srcId="{F695A90B-BAF8-4DF2-930D-5ADD94EAB41E}" destId="{466B51FA-95FC-435D-9814-CB5AC3E2CD8C}" srcOrd="0" destOrd="0" presId="urn:microsoft.com/office/officeart/2008/layout/VerticalCurvedList"/>
    <dgm:cxn modelId="{DA4F6F32-5418-471F-9AC4-4B3B490DC750}" type="presOf" srcId="{C03624EC-F4A6-4031-BB54-404A55059831}" destId="{4A468C57-3AE3-406D-971D-7D685BD8BAAD}" srcOrd="0" destOrd="0" presId="urn:microsoft.com/office/officeart/2008/layout/VerticalCurvedList"/>
    <dgm:cxn modelId="{098A0AEF-E0CE-4B47-998B-5C480B7883E2}" type="presParOf" srcId="{410CEBA9-8FA4-40AD-8F31-19AE6D744D53}" destId="{84882787-18BB-45B7-9A84-6F99FA54B718}" srcOrd="0" destOrd="0" presId="urn:microsoft.com/office/officeart/2008/layout/VerticalCurvedList"/>
    <dgm:cxn modelId="{BFFEBC49-8DE5-465E-9EA4-FEB4783F8FA5}" type="presParOf" srcId="{84882787-18BB-45B7-9A84-6F99FA54B718}" destId="{E92C4D6C-D46B-4266-9E7A-EF0730147188}" srcOrd="0" destOrd="0" presId="urn:microsoft.com/office/officeart/2008/layout/VerticalCurvedList"/>
    <dgm:cxn modelId="{2ECC2907-3BEE-4A0D-9F8B-9190B6DA22DA}" type="presParOf" srcId="{E92C4D6C-D46B-4266-9E7A-EF0730147188}" destId="{FA2780D9-F329-44D0-BB18-A000E4BC25FC}" srcOrd="0" destOrd="0" presId="urn:microsoft.com/office/officeart/2008/layout/VerticalCurvedList"/>
    <dgm:cxn modelId="{C90E3061-C215-486F-BB33-B91DC9DA8234}" type="presParOf" srcId="{E92C4D6C-D46B-4266-9E7A-EF0730147188}" destId="{98A5AC59-9ABC-468F-95BB-1F036F27739B}" srcOrd="1" destOrd="0" presId="urn:microsoft.com/office/officeart/2008/layout/VerticalCurvedList"/>
    <dgm:cxn modelId="{A703D157-EFB4-4CAA-9DDD-E5556C48CB68}" type="presParOf" srcId="{E92C4D6C-D46B-4266-9E7A-EF0730147188}" destId="{D73B1315-67E2-4DA9-9A01-42ED5960DD83}" srcOrd="2" destOrd="0" presId="urn:microsoft.com/office/officeart/2008/layout/VerticalCurvedList"/>
    <dgm:cxn modelId="{798AAB90-8066-4A53-BF57-65C1BF57D4DE}" type="presParOf" srcId="{E92C4D6C-D46B-4266-9E7A-EF0730147188}" destId="{A2076F37-A4BC-4758-89CD-7DEF83DD9FA6}" srcOrd="3" destOrd="0" presId="urn:microsoft.com/office/officeart/2008/layout/VerticalCurvedList"/>
    <dgm:cxn modelId="{5BBB05D8-E7F3-446B-A494-DEE28D025863}" type="presParOf" srcId="{84882787-18BB-45B7-9A84-6F99FA54B718}" destId="{84447FB7-DA81-48F4-8451-554C05F161E0}" srcOrd="1" destOrd="0" presId="urn:microsoft.com/office/officeart/2008/layout/VerticalCurvedList"/>
    <dgm:cxn modelId="{02F903F0-EF0A-4195-87AB-2534640E2162}" type="presParOf" srcId="{84882787-18BB-45B7-9A84-6F99FA54B718}" destId="{57D7D7FD-ADAE-4BF7-8CC9-CE6C5F6723AC}" srcOrd="2" destOrd="0" presId="urn:microsoft.com/office/officeart/2008/layout/VerticalCurvedList"/>
    <dgm:cxn modelId="{86F964DD-B004-496C-BE3D-D8E9EAC00F4E}" type="presParOf" srcId="{57D7D7FD-ADAE-4BF7-8CC9-CE6C5F6723AC}" destId="{8468F259-3017-4099-99DC-120CA645BD31}" srcOrd="0" destOrd="0" presId="urn:microsoft.com/office/officeart/2008/layout/VerticalCurvedList"/>
    <dgm:cxn modelId="{900EBC0F-9407-4804-B2E9-0DF991BD6EEB}" type="presParOf" srcId="{84882787-18BB-45B7-9A84-6F99FA54B718}" destId="{A9B7D91C-ABA1-4873-9397-D44A48E4DFFE}" srcOrd="3" destOrd="0" presId="urn:microsoft.com/office/officeart/2008/layout/VerticalCurvedList"/>
    <dgm:cxn modelId="{F39CCAF9-6A2B-41D9-A014-40B041E3967C}" type="presParOf" srcId="{84882787-18BB-45B7-9A84-6F99FA54B718}" destId="{B610976C-52E6-479A-97A3-1F8867F876E8}" srcOrd="4" destOrd="0" presId="urn:microsoft.com/office/officeart/2008/layout/VerticalCurvedList"/>
    <dgm:cxn modelId="{1DBB3C19-C468-41D0-89A7-CAC5F005CC20}" type="presParOf" srcId="{B610976C-52E6-479A-97A3-1F8867F876E8}" destId="{D5DC6AD8-7256-46D9-BF6D-31A60CF167B0}" srcOrd="0" destOrd="0" presId="urn:microsoft.com/office/officeart/2008/layout/VerticalCurvedList"/>
    <dgm:cxn modelId="{08E82B0F-30CC-4E27-B141-C907634E45D2}" type="presParOf" srcId="{84882787-18BB-45B7-9A84-6F99FA54B718}" destId="{4A468C57-3AE3-406D-971D-7D685BD8BAAD}" srcOrd="5" destOrd="0" presId="urn:microsoft.com/office/officeart/2008/layout/VerticalCurvedList"/>
    <dgm:cxn modelId="{BA881A3E-75E9-42D9-A355-7233240764C4}" type="presParOf" srcId="{84882787-18BB-45B7-9A84-6F99FA54B718}" destId="{100DF97F-6699-4F69-9666-9F93910D8FE2}" srcOrd="6" destOrd="0" presId="urn:microsoft.com/office/officeart/2008/layout/VerticalCurvedList"/>
    <dgm:cxn modelId="{1F9E2676-DED4-4DF7-954C-5C1C7BE55EB8}" type="presParOf" srcId="{100DF97F-6699-4F69-9666-9F93910D8FE2}" destId="{487291AB-EA13-47CD-8CA3-6BBF56F8684E}" srcOrd="0" destOrd="0" presId="urn:microsoft.com/office/officeart/2008/layout/VerticalCurvedList"/>
    <dgm:cxn modelId="{44164A58-FDB1-49BE-BB16-458A039C4D84}" type="presParOf" srcId="{84882787-18BB-45B7-9A84-6F99FA54B718}" destId="{E360BDE9-1D84-4F2A-9CEC-DECC4A2AF578}" srcOrd="7" destOrd="0" presId="urn:microsoft.com/office/officeart/2008/layout/VerticalCurvedList"/>
    <dgm:cxn modelId="{4B5F65FC-2D25-4A71-8F87-52874446177E}" type="presParOf" srcId="{84882787-18BB-45B7-9A84-6F99FA54B718}" destId="{A721045D-2BC3-4405-8E83-E582C7383CC6}" srcOrd="8" destOrd="0" presId="urn:microsoft.com/office/officeart/2008/layout/VerticalCurvedList"/>
    <dgm:cxn modelId="{D482523A-5B98-479E-B94B-9F67E33DEAA7}" type="presParOf" srcId="{A721045D-2BC3-4405-8E83-E582C7383CC6}" destId="{C06EA71E-2516-4DFB-BFA5-7763BB163B07}" srcOrd="0" destOrd="0" presId="urn:microsoft.com/office/officeart/2008/layout/VerticalCurvedList"/>
    <dgm:cxn modelId="{9726B481-98A4-4627-8A26-75C6FA2A7CD3}" type="presParOf" srcId="{84882787-18BB-45B7-9A84-6F99FA54B718}" destId="{466B51FA-95FC-435D-9814-CB5AC3E2CD8C}" srcOrd="9" destOrd="0" presId="urn:microsoft.com/office/officeart/2008/layout/VerticalCurvedList"/>
    <dgm:cxn modelId="{2BBD0CC1-31F2-4522-96FF-64A0117FF3B6}" type="presParOf" srcId="{84882787-18BB-45B7-9A84-6F99FA54B718}" destId="{C2A43437-CB34-4AD3-8FE9-270CFD099C1C}" srcOrd="10" destOrd="0" presId="urn:microsoft.com/office/officeart/2008/layout/VerticalCurvedList"/>
    <dgm:cxn modelId="{1AD869BF-1AE6-44D3-AB3D-4D40E545D3D9}" type="presParOf" srcId="{C2A43437-CB34-4AD3-8FE9-270CFD099C1C}" destId="{F2A3391F-8972-4D0E-891A-A071D74CE47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D382E-D3C5-4B3F-B500-301A9CB62BA3}">
      <dsp:nvSpPr>
        <dsp:cNvPr id="0" name=""/>
        <dsp:cNvSpPr/>
      </dsp:nvSpPr>
      <dsp:spPr>
        <a:xfrm>
          <a:off x="690140" y="0"/>
          <a:ext cx="7377610" cy="458506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F35457-C44B-457C-84F2-EF3045F56F9B}">
      <dsp:nvSpPr>
        <dsp:cNvPr id="0" name=""/>
        <dsp:cNvSpPr/>
      </dsp:nvSpPr>
      <dsp:spPr>
        <a:xfrm>
          <a:off x="680738" y="1375518"/>
          <a:ext cx="3553187" cy="1834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Selbstbewertung des Krankenhauses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(KTQ-Manual)</a:t>
          </a:r>
          <a:endParaRPr lang="de-DE" sz="3000" kern="1200" dirty="0"/>
        </a:p>
      </dsp:txBody>
      <dsp:txXfrm>
        <a:off x="770268" y="1465048"/>
        <a:ext cx="3374127" cy="1654965"/>
      </dsp:txXfrm>
    </dsp:sp>
    <dsp:sp modelId="{C214F000-02F8-4DB1-A470-176057FB6282}">
      <dsp:nvSpPr>
        <dsp:cNvPr id="0" name=""/>
        <dsp:cNvSpPr/>
      </dsp:nvSpPr>
      <dsp:spPr>
        <a:xfrm>
          <a:off x="4458389" y="1364478"/>
          <a:ext cx="3553187" cy="18340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Fremdbewertung durch KTQ-</a:t>
          </a:r>
          <a:r>
            <a:rPr lang="de-DE" sz="2500" kern="1200" dirty="0" err="1" smtClean="0"/>
            <a:t>Visitor</a:t>
          </a:r>
          <a:endParaRPr lang="de-DE" sz="1800" kern="1200" dirty="0"/>
        </a:p>
      </dsp:txBody>
      <dsp:txXfrm>
        <a:off x="4547919" y="1454008"/>
        <a:ext cx="3374127" cy="16549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5AC59-9ABC-468F-95BB-1F036F27739B}">
      <dsp:nvSpPr>
        <dsp:cNvPr id="0" name=""/>
        <dsp:cNvSpPr/>
      </dsp:nvSpPr>
      <dsp:spPr>
        <a:xfrm>
          <a:off x="-4290929" y="-716058"/>
          <a:ext cx="5563849" cy="5563849"/>
        </a:xfrm>
        <a:prstGeom prst="blockArc">
          <a:avLst>
            <a:gd name="adj1" fmla="val 18900000"/>
            <a:gd name="adj2" fmla="val 2700000"/>
            <a:gd name="adj3" fmla="val 388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47FB7-DA81-48F4-8451-554C05F161E0}">
      <dsp:nvSpPr>
        <dsp:cNvPr id="0" name=""/>
        <dsp:cNvSpPr/>
      </dsp:nvSpPr>
      <dsp:spPr>
        <a:xfrm>
          <a:off x="1238643" y="1074951"/>
          <a:ext cx="7258020" cy="1981830"/>
        </a:xfrm>
        <a:prstGeom prst="rect">
          <a:avLst/>
        </a:prstGeom>
        <a:solidFill>
          <a:schemeClr val="accent5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9782" tIns="55880" rIns="55880" bIns="558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200" kern="1200" dirty="0" smtClean="0"/>
            <a:t>Baustein 1 Qualitätszielkatalog</a:t>
          </a:r>
          <a:endParaRPr lang="de-DE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700" kern="1200" dirty="0" smtClean="0"/>
            <a:t>Patientenversorgung</a:t>
          </a:r>
          <a:endParaRPr lang="de-DE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700" kern="1200" dirty="0" smtClean="0"/>
            <a:t>Patientenrechte/-sicherheit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700" kern="1200" dirty="0" smtClean="0"/>
            <a:t>Mitarbeiter/Fortbildung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700" kern="1200" dirty="0" smtClean="0"/>
            <a:t>Führung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700" kern="1200" dirty="0" smtClean="0"/>
            <a:t>Qualitätsentwicklung</a:t>
          </a:r>
          <a:endParaRPr lang="de-DE" sz="1700" kern="1200" dirty="0"/>
        </a:p>
      </dsp:txBody>
      <dsp:txXfrm>
        <a:off x="1238643" y="1074951"/>
        <a:ext cx="7258020" cy="1981830"/>
      </dsp:txXfrm>
    </dsp:sp>
    <dsp:sp modelId="{8468F259-3017-4099-99DC-120CA645BD31}">
      <dsp:nvSpPr>
        <dsp:cNvPr id="0" name=""/>
        <dsp:cNvSpPr/>
      </dsp:nvSpPr>
      <dsp:spPr>
        <a:xfrm>
          <a:off x="0" y="827222"/>
          <a:ext cx="2477287" cy="247728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FCF4E-8913-4BA0-80D7-3723BA04963D}">
      <dsp:nvSpPr>
        <dsp:cNvPr id="0" name=""/>
        <dsp:cNvSpPr/>
      </dsp:nvSpPr>
      <dsp:spPr>
        <a:xfrm>
          <a:off x="0" y="33423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FF73AA-E211-40E5-A294-22C1DED8EE42}">
      <dsp:nvSpPr>
        <dsp:cNvPr id="0" name=""/>
        <dsp:cNvSpPr/>
      </dsp:nvSpPr>
      <dsp:spPr>
        <a:xfrm>
          <a:off x="379621" y="15711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Festgelegte Arbeitsabläufe/standardisierte Durchführung</a:t>
          </a:r>
          <a:endParaRPr lang="de-DE" sz="1800" kern="1200" dirty="0"/>
        </a:p>
      </dsp:txBody>
      <dsp:txXfrm>
        <a:off x="396914" y="174404"/>
        <a:ext cx="7683152" cy="319654"/>
      </dsp:txXfrm>
    </dsp:sp>
    <dsp:sp modelId="{4FB8B61F-5F1B-478A-8BE3-427AB970A20F}">
      <dsp:nvSpPr>
        <dsp:cNvPr id="0" name=""/>
        <dsp:cNvSpPr/>
      </dsp:nvSpPr>
      <dsp:spPr>
        <a:xfrm>
          <a:off x="0" y="87855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E3AABB-C4F5-4589-937E-099DFBF8A8A8}">
      <dsp:nvSpPr>
        <dsp:cNvPr id="0" name=""/>
        <dsp:cNvSpPr/>
      </dsp:nvSpPr>
      <dsp:spPr>
        <a:xfrm>
          <a:off x="379621" y="70143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Systematische Einarbeitung von Mitarbeitern</a:t>
          </a:r>
        </a:p>
      </dsp:txBody>
      <dsp:txXfrm>
        <a:off x="396914" y="718724"/>
        <a:ext cx="7683152" cy="319654"/>
      </dsp:txXfrm>
    </dsp:sp>
    <dsp:sp modelId="{CE7287A0-CB32-4C33-82BD-A6666424D493}">
      <dsp:nvSpPr>
        <dsp:cNvPr id="0" name=""/>
        <dsp:cNvSpPr/>
      </dsp:nvSpPr>
      <dsp:spPr>
        <a:xfrm>
          <a:off x="0" y="142287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D9ABA-E89A-44A6-ABD0-9237E7A8BFC4}">
      <dsp:nvSpPr>
        <dsp:cNvPr id="0" name=""/>
        <dsp:cNvSpPr/>
      </dsp:nvSpPr>
      <dsp:spPr>
        <a:xfrm>
          <a:off x="379621" y="124575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Verbesserung der Kommunikation/Information</a:t>
          </a:r>
        </a:p>
      </dsp:txBody>
      <dsp:txXfrm>
        <a:off x="396914" y="1263044"/>
        <a:ext cx="7683152" cy="319654"/>
      </dsp:txXfrm>
    </dsp:sp>
    <dsp:sp modelId="{5DBE774A-CC58-407F-8212-DF8A825A2E0C}">
      <dsp:nvSpPr>
        <dsp:cNvPr id="0" name=""/>
        <dsp:cNvSpPr/>
      </dsp:nvSpPr>
      <dsp:spPr>
        <a:xfrm>
          <a:off x="0" y="196719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1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935792-9021-4C65-8223-AC80C5AC3575}">
      <dsp:nvSpPr>
        <dsp:cNvPr id="0" name=""/>
        <dsp:cNvSpPr/>
      </dsp:nvSpPr>
      <dsp:spPr>
        <a:xfrm>
          <a:off x="379621" y="179007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1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Systematische Umsetzung von Korrekturmaßnahmen nach Fehlererkennung</a:t>
          </a:r>
        </a:p>
      </dsp:txBody>
      <dsp:txXfrm>
        <a:off x="396914" y="1807364"/>
        <a:ext cx="7683152" cy="319654"/>
      </dsp:txXfrm>
    </dsp:sp>
    <dsp:sp modelId="{601226EE-45AA-4652-A874-614F0C6A6615}">
      <dsp:nvSpPr>
        <dsp:cNvPr id="0" name=""/>
        <dsp:cNvSpPr/>
      </dsp:nvSpPr>
      <dsp:spPr>
        <a:xfrm>
          <a:off x="0" y="251151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27ECA-AE03-4D75-A085-144F434BBF51}">
      <dsp:nvSpPr>
        <dsp:cNvPr id="0" name=""/>
        <dsp:cNvSpPr/>
      </dsp:nvSpPr>
      <dsp:spPr>
        <a:xfrm>
          <a:off x="379621" y="233439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Eindeutige Zuordnung von Verantwortlichkeiten</a:t>
          </a:r>
        </a:p>
      </dsp:txBody>
      <dsp:txXfrm>
        <a:off x="396914" y="2351684"/>
        <a:ext cx="7683152" cy="319654"/>
      </dsp:txXfrm>
    </dsp:sp>
    <dsp:sp modelId="{DD118B4B-CB89-40F7-A727-02E3034D5630}">
      <dsp:nvSpPr>
        <dsp:cNvPr id="0" name=""/>
        <dsp:cNvSpPr/>
      </dsp:nvSpPr>
      <dsp:spPr>
        <a:xfrm>
          <a:off x="0" y="305583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2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B891E-1EE5-47D7-93C8-F737D60A48DC}">
      <dsp:nvSpPr>
        <dsp:cNvPr id="0" name=""/>
        <dsp:cNvSpPr/>
      </dsp:nvSpPr>
      <dsp:spPr>
        <a:xfrm>
          <a:off x="380848" y="2820034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Systematische Mitarbeiterführung</a:t>
          </a:r>
        </a:p>
      </dsp:txBody>
      <dsp:txXfrm>
        <a:off x="398141" y="2837327"/>
        <a:ext cx="7683152" cy="319654"/>
      </dsp:txXfrm>
    </dsp:sp>
    <dsp:sp modelId="{DE6E2A9E-24F2-41E9-A591-11C1C5AA371E}">
      <dsp:nvSpPr>
        <dsp:cNvPr id="0" name=""/>
        <dsp:cNvSpPr/>
      </dsp:nvSpPr>
      <dsp:spPr>
        <a:xfrm>
          <a:off x="0" y="360015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A25AF-0213-45FF-8563-A90B1F45498F}">
      <dsp:nvSpPr>
        <dsp:cNvPr id="0" name=""/>
        <dsp:cNvSpPr/>
      </dsp:nvSpPr>
      <dsp:spPr>
        <a:xfrm>
          <a:off x="379621" y="342303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/>
            <a:t>Dokumentation </a:t>
          </a:r>
          <a:r>
            <a:rPr lang="de-DE" sz="1800" kern="1200" dirty="0" smtClean="0">
              <a:sym typeface="Wingdings" panose="05000000000000000000" pitchFamily="2" charset="2"/>
            </a:rPr>
            <a:t> rechtssicherer Nachweis (z.B. Pflichtunterweisungen)</a:t>
          </a:r>
        </a:p>
      </dsp:txBody>
      <dsp:txXfrm>
        <a:off x="396914" y="3440324"/>
        <a:ext cx="7683152" cy="319654"/>
      </dsp:txXfrm>
    </dsp:sp>
    <dsp:sp modelId="{691DB7EF-8505-42C5-AF24-C61B0D295160}">
      <dsp:nvSpPr>
        <dsp:cNvPr id="0" name=""/>
        <dsp:cNvSpPr/>
      </dsp:nvSpPr>
      <dsp:spPr>
        <a:xfrm>
          <a:off x="0" y="414447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3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E83581-DE76-4C93-A510-AAC5FED6D640}">
      <dsp:nvSpPr>
        <dsp:cNvPr id="0" name=""/>
        <dsp:cNvSpPr/>
      </dsp:nvSpPr>
      <dsp:spPr>
        <a:xfrm>
          <a:off x="379621" y="396735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3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Vorbereitung auf behördliche Begehungen</a:t>
          </a:r>
        </a:p>
      </dsp:txBody>
      <dsp:txXfrm>
        <a:off x="396914" y="3984644"/>
        <a:ext cx="7683152" cy="319654"/>
      </dsp:txXfrm>
    </dsp:sp>
    <dsp:sp modelId="{F162922C-242D-4306-BB21-628C0C372E3B}">
      <dsp:nvSpPr>
        <dsp:cNvPr id="0" name=""/>
        <dsp:cNvSpPr/>
      </dsp:nvSpPr>
      <dsp:spPr>
        <a:xfrm>
          <a:off x="0" y="4688791"/>
          <a:ext cx="8098587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E48D16-749F-4004-9622-D6671134E878}">
      <dsp:nvSpPr>
        <dsp:cNvPr id="0" name=""/>
        <dsp:cNvSpPr/>
      </dsp:nvSpPr>
      <dsp:spPr>
        <a:xfrm>
          <a:off x="379621" y="4511671"/>
          <a:ext cx="7717738" cy="3542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275" tIns="0" rIns="214275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Reproduktive Qualität</a:t>
          </a:r>
          <a:endParaRPr lang="de-DE" sz="1800" kern="1200" dirty="0"/>
        </a:p>
      </dsp:txBody>
      <dsp:txXfrm>
        <a:off x="396914" y="4528964"/>
        <a:ext cx="7683152" cy="31965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1D911F-57A3-4B94-82F2-67738114D7A5}">
      <dsp:nvSpPr>
        <dsp:cNvPr id="0" name=""/>
        <dsp:cNvSpPr/>
      </dsp:nvSpPr>
      <dsp:spPr>
        <a:xfrm>
          <a:off x="-5790517" y="-886259"/>
          <a:ext cx="6893793" cy="6893793"/>
        </a:xfrm>
        <a:prstGeom prst="blockArc">
          <a:avLst>
            <a:gd name="adj1" fmla="val 18900000"/>
            <a:gd name="adj2" fmla="val 2700000"/>
            <a:gd name="adj3" fmla="val 313"/>
          </a:avLst>
        </a:prstGeom>
        <a:noFill/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1D2946-C211-4A61-A95E-695088D93E2E}">
      <dsp:nvSpPr>
        <dsp:cNvPr id="0" name=""/>
        <dsp:cNvSpPr/>
      </dsp:nvSpPr>
      <dsp:spPr>
        <a:xfrm>
          <a:off x="577492" y="393723"/>
          <a:ext cx="6665822" cy="78785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Inhaltliche Gründe (Innovationen, wachsender Kenntnisstand, Patientensicherheit, veränderte Erwartungen)</a:t>
          </a:r>
          <a:endParaRPr lang="de-DE" sz="2000" kern="1200" dirty="0"/>
        </a:p>
      </dsp:txBody>
      <dsp:txXfrm>
        <a:off x="577492" y="393723"/>
        <a:ext cx="6665822" cy="787856"/>
      </dsp:txXfrm>
    </dsp:sp>
    <dsp:sp modelId="{0E238ABE-6C53-4BEE-8B31-76A3CC6A28E5}">
      <dsp:nvSpPr>
        <dsp:cNvPr id="0" name=""/>
        <dsp:cNvSpPr/>
      </dsp:nvSpPr>
      <dsp:spPr>
        <a:xfrm>
          <a:off x="85081" y="295241"/>
          <a:ext cx="984821" cy="984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50BB94-D9C2-4FFB-A025-FBE9404A4882}">
      <dsp:nvSpPr>
        <dsp:cNvPr id="0" name=""/>
        <dsp:cNvSpPr/>
      </dsp:nvSpPr>
      <dsp:spPr>
        <a:xfrm>
          <a:off x="1029189" y="1575713"/>
          <a:ext cx="6214125" cy="787856"/>
        </a:xfrm>
        <a:prstGeom prst="rect">
          <a:avLst/>
        </a:prstGeom>
        <a:solidFill>
          <a:schemeClr val="accent4">
            <a:hueOff val="2900532"/>
            <a:satOff val="-6286"/>
            <a:lumOff val="-268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Organisatorisch (komplexe Prozesse, neue Vertragsformen)</a:t>
          </a:r>
          <a:endParaRPr lang="de-DE" sz="2000" kern="1200" dirty="0"/>
        </a:p>
      </dsp:txBody>
      <dsp:txXfrm>
        <a:off x="1029189" y="1575713"/>
        <a:ext cx="6214125" cy="787856"/>
      </dsp:txXfrm>
    </dsp:sp>
    <dsp:sp modelId="{A66E0002-8273-4F49-AA01-ABB5559BBD37}">
      <dsp:nvSpPr>
        <dsp:cNvPr id="0" name=""/>
        <dsp:cNvSpPr/>
      </dsp:nvSpPr>
      <dsp:spPr>
        <a:xfrm>
          <a:off x="536778" y="1477231"/>
          <a:ext cx="984821" cy="984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2900532"/>
              <a:satOff val="-6286"/>
              <a:lumOff val="-26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71ED4-8C78-4294-B5D5-C28857C3D5C9}">
      <dsp:nvSpPr>
        <dsp:cNvPr id="0" name=""/>
        <dsp:cNvSpPr/>
      </dsp:nvSpPr>
      <dsp:spPr>
        <a:xfrm>
          <a:off x="1029189" y="2757704"/>
          <a:ext cx="6214125" cy="787856"/>
        </a:xfrm>
        <a:prstGeom prst="rect">
          <a:avLst/>
        </a:prstGeom>
        <a:solidFill>
          <a:schemeClr val="accent4">
            <a:hueOff val="5801063"/>
            <a:satOff val="-12571"/>
            <a:lumOff val="-536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Wirtschaftlichkeit (Wettbewerb, verstärkte Haftungsregelungen)</a:t>
          </a:r>
          <a:endParaRPr lang="de-DE" sz="2000" kern="1200" dirty="0"/>
        </a:p>
      </dsp:txBody>
      <dsp:txXfrm>
        <a:off x="1029189" y="2757704"/>
        <a:ext cx="6214125" cy="787856"/>
      </dsp:txXfrm>
    </dsp:sp>
    <dsp:sp modelId="{E7904866-628A-45A0-8585-BD282E6F705C}">
      <dsp:nvSpPr>
        <dsp:cNvPr id="0" name=""/>
        <dsp:cNvSpPr/>
      </dsp:nvSpPr>
      <dsp:spPr>
        <a:xfrm>
          <a:off x="536778" y="2659222"/>
          <a:ext cx="984821" cy="984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5801063"/>
              <a:satOff val="-12571"/>
              <a:lumOff val="-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4D2F6E-EAE3-4AF3-A75C-9983F3A423DF}">
      <dsp:nvSpPr>
        <dsp:cNvPr id="0" name=""/>
        <dsp:cNvSpPr/>
      </dsp:nvSpPr>
      <dsp:spPr>
        <a:xfrm>
          <a:off x="577492" y="3939694"/>
          <a:ext cx="6665822" cy="787856"/>
        </a:xfrm>
        <a:prstGeom prst="rect">
          <a:avLst/>
        </a:prstGeom>
        <a:solidFill>
          <a:schemeClr val="accent4">
            <a:hueOff val="8701595"/>
            <a:satOff val="-18857"/>
            <a:lumOff val="-804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5361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Gesetzliche Änderungen (internes QM, Pflichtunterweisungen)</a:t>
          </a:r>
          <a:endParaRPr lang="de-DE" sz="2000" kern="1200" dirty="0"/>
        </a:p>
      </dsp:txBody>
      <dsp:txXfrm>
        <a:off x="577492" y="3939694"/>
        <a:ext cx="6665822" cy="787856"/>
      </dsp:txXfrm>
    </dsp:sp>
    <dsp:sp modelId="{4DA325BE-5A3C-48A8-9814-DDE3EA5C39B8}">
      <dsp:nvSpPr>
        <dsp:cNvPr id="0" name=""/>
        <dsp:cNvSpPr/>
      </dsp:nvSpPr>
      <dsp:spPr>
        <a:xfrm>
          <a:off x="85081" y="3841212"/>
          <a:ext cx="984821" cy="984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8701595"/>
              <a:satOff val="-18857"/>
              <a:lumOff val="-804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6D8C-94F3-4F16-B96C-1F105C3900DD}">
      <dsp:nvSpPr>
        <dsp:cNvPr id="0" name=""/>
        <dsp:cNvSpPr/>
      </dsp:nvSpPr>
      <dsp:spPr>
        <a:xfrm>
          <a:off x="-4400500" y="-674939"/>
          <a:ext cx="5242553" cy="5242553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0795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48F79-11CB-4885-9287-F84030C58E9F}">
      <dsp:nvSpPr>
        <dsp:cNvPr id="0" name=""/>
        <dsp:cNvSpPr/>
      </dsp:nvSpPr>
      <dsp:spPr>
        <a:xfrm>
          <a:off x="382810" y="201009"/>
          <a:ext cx="7706812" cy="48673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Zertifizierung</a:t>
          </a:r>
          <a:endParaRPr lang="de-DE" sz="2500" kern="1200" dirty="0"/>
        </a:p>
      </dsp:txBody>
      <dsp:txXfrm>
        <a:off x="382810" y="201009"/>
        <a:ext cx="7706812" cy="486739"/>
      </dsp:txXfrm>
    </dsp:sp>
    <dsp:sp modelId="{09360E54-7164-41E9-B134-ABFA99466BEA}">
      <dsp:nvSpPr>
        <dsp:cNvPr id="0" name=""/>
        <dsp:cNvSpPr/>
      </dsp:nvSpPr>
      <dsp:spPr>
        <a:xfrm>
          <a:off x="64494" y="182371"/>
          <a:ext cx="608424" cy="6084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D5661-B45D-4D58-8FFC-F72DAEE629ED}">
      <dsp:nvSpPr>
        <dsp:cNvPr id="0" name=""/>
        <dsp:cNvSpPr/>
      </dsp:nvSpPr>
      <dsp:spPr>
        <a:xfrm>
          <a:off x="717490" y="973090"/>
          <a:ext cx="7358029" cy="48673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1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Verbreitung</a:t>
          </a:r>
          <a:endParaRPr lang="de-DE" sz="2500" kern="1200" dirty="0" smtClean="0"/>
        </a:p>
      </dsp:txBody>
      <dsp:txXfrm>
        <a:off x="717490" y="973090"/>
        <a:ext cx="7358029" cy="486739"/>
      </dsp:txXfrm>
    </dsp:sp>
    <dsp:sp modelId="{4B3EF44B-6105-403A-B007-A4E23DC1EBE3}">
      <dsp:nvSpPr>
        <dsp:cNvPr id="0" name=""/>
        <dsp:cNvSpPr/>
      </dsp:nvSpPr>
      <dsp:spPr>
        <a:xfrm>
          <a:off x="413277" y="912248"/>
          <a:ext cx="608424" cy="6084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1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44CC3F-CDF9-4E63-8C9E-E4C942A6B334}">
      <dsp:nvSpPr>
        <dsp:cNvPr id="0" name=""/>
        <dsp:cNvSpPr/>
      </dsp:nvSpPr>
      <dsp:spPr>
        <a:xfrm>
          <a:off x="824538" y="1702967"/>
          <a:ext cx="7250980" cy="48673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2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Rechtssicherheit</a:t>
          </a:r>
          <a:endParaRPr lang="de-DE" sz="2500" kern="1200" dirty="0" smtClean="0"/>
        </a:p>
      </dsp:txBody>
      <dsp:txXfrm>
        <a:off x="824538" y="1702967"/>
        <a:ext cx="7250980" cy="486739"/>
      </dsp:txXfrm>
    </dsp:sp>
    <dsp:sp modelId="{89DD2509-74C4-46B0-A69A-EFB0A8F0971E}">
      <dsp:nvSpPr>
        <dsp:cNvPr id="0" name=""/>
        <dsp:cNvSpPr/>
      </dsp:nvSpPr>
      <dsp:spPr>
        <a:xfrm>
          <a:off x="520326" y="1642124"/>
          <a:ext cx="608424" cy="6084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53F5E6-DE6C-48F2-A0BD-95992D6A3B37}">
      <dsp:nvSpPr>
        <dsp:cNvPr id="0" name=""/>
        <dsp:cNvSpPr/>
      </dsp:nvSpPr>
      <dsp:spPr>
        <a:xfrm>
          <a:off x="717490" y="2432843"/>
          <a:ext cx="7358029" cy="48673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3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Nähe zur Medizin</a:t>
          </a:r>
          <a:endParaRPr lang="de-DE" sz="2500" kern="1200" dirty="0" smtClean="0"/>
        </a:p>
      </dsp:txBody>
      <dsp:txXfrm>
        <a:off x="717490" y="2432843"/>
        <a:ext cx="7358029" cy="486739"/>
      </dsp:txXfrm>
    </dsp:sp>
    <dsp:sp modelId="{D81B4AC0-C9D2-4FF8-99F9-CA470A608CCA}">
      <dsp:nvSpPr>
        <dsp:cNvPr id="0" name=""/>
        <dsp:cNvSpPr/>
      </dsp:nvSpPr>
      <dsp:spPr>
        <a:xfrm>
          <a:off x="413277" y="2372000"/>
          <a:ext cx="608424" cy="6084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3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023363-4537-4707-BB7A-5D99BA6E3B36}">
      <dsp:nvSpPr>
        <dsp:cNvPr id="0" name=""/>
        <dsp:cNvSpPr/>
      </dsp:nvSpPr>
      <dsp:spPr>
        <a:xfrm>
          <a:off x="368706" y="3162719"/>
          <a:ext cx="7706812" cy="486739"/>
        </a:xfrm>
        <a:prstGeom prst="rect">
          <a:avLst/>
        </a:prstGeom>
        <a:solidFill>
          <a:schemeClr val="accent3">
            <a:alpha val="90000"/>
            <a:hueOff val="0"/>
            <a:satOff val="0"/>
            <a:lumOff val="0"/>
            <a:alphaOff val="-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6350" tIns="63500" rIns="63500" bIns="6350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smtClean="0"/>
            <a:t>Kosten der Zertifizierung bzw. Level-Zuerkennung </a:t>
          </a:r>
          <a:endParaRPr lang="de-DE" sz="2500" kern="1200" dirty="0"/>
        </a:p>
      </dsp:txBody>
      <dsp:txXfrm>
        <a:off x="368706" y="3162719"/>
        <a:ext cx="7706812" cy="486739"/>
      </dsp:txXfrm>
    </dsp:sp>
    <dsp:sp modelId="{051CADAE-76C8-4DFD-9DCA-ACB2D05CE30F}">
      <dsp:nvSpPr>
        <dsp:cNvPr id="0" name=""/>
        <dsp:cNvSpPr/>
      </dsp:nvSpPr>
      <dsp:spPr>
        <a:xfrm>
          <a:off x="64494" y="3101877"/>
          <a:ext cx="608424" cy="60842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6D8C-94F3-4F16-B96C-1F105C3900DD}">
      <dsp:nvSpPr>
        <dsp:cNvPr id="0" name=""/>
        <dsp:cNvSpPr/>
      </dsp:nvSpPr>
      <dsp:spPr>
        <a:xfrm>
          <a:off x="-4041036" y="-674939"/>
          <a:ext cx="5242553" cy="5242553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148F79-11CB-4885-9287-F84030C58E9F}">
      <dsp:nvSpPr>
        <dsp:cNvPr id="0" name=""/>
        <dsp:cNvSpPr/>
      </dsp:nvSpPr>
      <dsp:spPr>
        <a:xfrm>
          <a:off x="1169761" y="487990"/>
          <a:ext cx="7332947" cy="2916693"/>
        </a:xfrm>
        <a:prstGeom prst="rect">
          <a:avLst/>
        </a:prstGeom>
        <a:solidFill>
          <a:schemeClr val="accent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4905" tIns="50800" rIns="50800" bIns="5080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Zertifizierung</a:t>
          </a:r>
          <a:endParaRPr lang="de-DE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nur bei DIN EN ISO 9001 und KTQ</a:t>
          </a:r>
          <a:endParaRPr lang="de-DE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EFQM </a:t>
          </a:r>
          <a:r>
            <a:rPr lang="de-DE" sz="2000" kern="1200" dirty="0" smtClean="0">
              <a:sym typeface="Wingdings" panose="05000000000000000000" pitchFamily="2" charset="2"/>
            </a:rPr>
            <a:t> </a:t>
          </a:r>
          <a:r>
            <a:rPr lang="de-DE" sz="2000" kern="1200" dirty="0" smtClean="0"/>
            <a:t>primär nur Selbstbewertungen bzw. Teilnahme an großen Qualitätspreisen (seit einiger Zeit auch hier „Siegel-Angebot“ </a:t>
          </a:r>
          <a:r>
            <a:rPr lang="de-DE" sz="2000" kern="1200" dirty="0" smtClean="0">
              <a:sym typeface="Wingdings" panose="05000000000000000000" pitchFamily="2" charset="2"/>
            </a:rPr>
            <a:t> deutlicher Unterschied zur </a:t>
          </a:r>
          <a:r>
            <a:rPr lang="de-DE" sz="2000" kern="1200" dirty="0" err="1" smtClean="0">
              <a:sym typeface="Wingdings" panose="05000000000000000000" pitchFamily="2" charset="2"/>
            </a:rPr>
            <a:t>klasischen</a:t>
          </a:r>
          <a:r>
            <a:rPr lang="de-DE" sz="2000" kern="1200" dirty="0" smtClean="0">
              <a:sym typeface="Wingdings" panose="05000000000000000000" pitchFamily="2" charset="2"/>
            </a:rPr>
            <a:t> Zertifizierung)  3 mög</a:t>
          </a:r>
          <a:r>
            <a:rPr lang="de-DE" sz="2000" kern="1200" dirty="0" smtClean="0"/>
            <a:t>liche „Levels </a:t>
          </a:r>
          <a:r>
            <a:rPr lang="de-DE" sz="2000" kern="1200" dirty="0" err="1" smtClean="0"/>
            <a:t>Of</a:t>
          </a:r>
          <a:r>
            <a:rPr lang="de-DE" sz="2000" kern="1200" dirty="0" smtClean="0"/>
            <a:t> Excellence“ durch externe Überprüfung </a:t>
          </a:r>
        </a:p>
      </dsp:txBody>
      <dsp:txXfrm>
        <a:off x="1169761" y="487990"/>
        <a:ext cx="7332947" cy="2916693"/>
      </dsp:txXfrm>
    </dsp:sp>
    <dsp:sp modelId="{09360E54-7164-41E9-B134-ABFA99466BEA}">
      <dsp:nvSpPr>
        <dsp:cNvPr id="0" name=""/>
        <dsp:cNvSpPr/>
      </dsp:nvSpPr>
      <dsp:spPr>
        <a:xfrm>
          <a:off x="0" y="776575"/>
          <a:ext cx="2339523" cy="233952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6D8C-94F3-4F16-B96C-1F105C3900DD}">
      <dsp:nvSpPr>
        <dsp:cNvPr id="0" name=""/>
        <dsp:cNvSpPr/>
      </dsp:nvSpPr>
      <dsp:spPr>
        <a:xfrm>
          <a:off x="-4040725" y="-674939"/>
          <a:ext cx="5242553" cy="5242553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6407D7-08C9-4178-A55E-F45A40029EFC}">
      <dsp:nvSpPr>
        <dsp:cNvPr id="0" name=""/>
        <dsp:cNvSpPr/>
      </dsp:nvSpPr>
      <dsp:spPr>
        <a:xfrm>
          <a:off x="1170208" y="157022"/>
          <a:ext cx="7417895" cy="3578629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4905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Verbreitung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DIN EN ISO 9001: in 90 Ländern anerkannt, EFQM v.a. Europa, KTQ v.a. deutschsprachiger Raum (v.a. im KH-Bereich) </a:t>
          </a:r>
          <a:r>
            <a:rPr lang="de-DE" sz="2000" kern="1200" dirty="0" smtClean="0">
              <a:sym typeface="Wingdings" panose="05000000000000000000" pitchFamily="2" charset="2"/>
            </a:rPr>
            <a:t> entscheidend v.a. wenn Leistungen im Ausland angeboten werden sollen und bei </a:t>
          </a:r>
          <a:r>
            <a:rPr lang="de-DE" sz="2000" kern="1200" dirty="0" smtClean="0"/>
            <a:t>möglichen (nicht medizinischen ) Kooperationspartnern (z.B. Versicherungen)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große Verbreitung der DIN EN ISO 9001</a:t>
          </a:r>
          <a:r>
            <a:rPr lang="de-DE" sz="2000" kern="1200" dirty="0" smtClean="0">
              <a:sym typeface="Wingdings" panose="05000000000000000000" pitchFamily="2" charset="2"/>
            </a:rPr>
            <a:t> </a:t>
          </a:r>
          <a:r>
            <a:rPr lang="de-DE" sz="2000" kern="1200" dirty="0" smtClean="0"/>
            <a:t>großer Erfahrungsschatz aus allen Bereichen (bei anderen Modellen weniger ausgeprägt) </a:t>
          </a:r>
          <a:endParaRPr lang="de-DE" sz="2000" kern="1200" dirty="0"/>
        </a:p>
      </dsp:txBody>
      <dsp:txXfrm>
        <a:off x="1170208" y="157022"/>
        <a:ext cx="7417895" cy="3578629"/>
      </dsp:txXfrm>
    </dsp:sp>
    <dsp:sp modelId="{4B3EF44B-6105-403A-B007-A4E23DC1EBE3}">
      <dsp:nvSpPr>
        <dsp:cNvPr id="0" name=""/>
        <dsp:cNvSpPr/>
      </dsp:nvSpPr>
      <dsp:spPr>
        <a:xfrm>
          <a:off x="0" y="776128"/>
          <a:ext cx="2340417" cy="234041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6D8C-94F3-4F16-B96C-1F105C3900DD}">
      <dsp:nvSpPr>
        <dsp:cNvPr id="0" name=""/>
        <dsp:cNvSpPr/>
      </dsp:nvSpPr>
      <dsp:spPr>
        <a:xfrm>
          <a:off x="-4040798" y="-674939"/>
          <a:ext cx="5242553" cy="5242553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0135F5-224A-4FE4-AD9F-90C64C2D240D}">
      <dsp:nvSpPr>
        <dsp:cNvPr id="0" name=""/>
        <dsp:cNvSpPr/>
      </dsp:nvSpPr>
      <dsp:spPr>
        <a:xfrm>
          <a:off x="1170104" y="595362"/>
          <a:ext cx="7397918" cy="270194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44905" tIns="71120" rIns="71120" bIns="7112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Rechtssicherheit</a:t>
          </a:r>
        </a:p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Stärke der DIN EN ISO 9001: „Rechtssicherheit“ (Anerkennung des Verfahrens von deutschen Gerichten) (z.B. Kunstfehler-Prozesse </a:t>
          </a:r>
          <a:r>
            <a:rPr lang="de-DE" sz="2000" kern="1200" dirty="0" smtClean="0">
              <a:sym typeface="Wingdings" panose="05000000000000000000" pitchFamily="2" charset="2"/>
            </a:rPr>
            <a:t> Verfahrensan</a:t>
          </a:r>
          <a:r>
            <a:rPr lang="de-DE" sz="2000" kern="1200" dirty="0" smtClean="0"/>
            <a:t>weisung ersetzt z.B. Einzelfalldokumentation) </a:t>
          </a:r>
        </a:p>
      </dsp:txBody>
      <dsp:txXfrm>
        <a:off x="1170104" y="595362"/>
        <a:ext cx="7397918" cy="2701948"/>
      </dsp:txXfrm>
    </dsp:sp>
    <dsp:sp modelId="{89DD2509-74C4-46B0-A69A-EFB0A8F0971E}">
      <dsp:nvSpPr>
        <dsp:cNvPr id="0" name=""/>
        <dsp:cNvSpPr/>
      </dsp:nvSpPr>
      <dsp:spPr>
        <a:xfrm>
          <a:off x="0" y="776232"/>
          <a:ext cx="2340208" cy="23402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6D8C-94F3-4F16-B96C-1F105C3900DD}">
      <dsp:nvSpPr>
        <dsp:cNvPr id="0" name=""/>
        <dsp:cNvSpPr/>
      </dsp:nvSpPr>
      <dsp:spPr>
        <a:xfrm>
          <a:off x="-4557828" y="-759986"/>
          <a:ext cx="5907105" cy="5907105"/>
        </a:xfrm>
        <a:prstGeom prst="blockArc">
          <a:avLst>
            <a:gd name="adj1" fmla="val 18900000"/>
            <a:gd name="adj2" fmla="val 2700000"/>
            <a:gd name="adj3" fmla="val 366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F005C-C95B-43AF-94FC-4AEAAF339D1B}">
      <dsp:nvSpPr>
        <dsp:cNvPr id="0" name=""/>
        <dsp:cNvSpPr/>
      </dsp:nvSpPr>
      <dsp:spPr>
        <a:xfrm>
          <a:off x="1312341" y="140202"/>
          <a:ext cx="7249635" cy="4106727"/>
        </a:xfrm>
        <a:prstGeom prst="rect">
          <a:avLst/>
        </a:prstGeom>
        <a:solidFill>
          <a:schemeClr val="accent3">
            <a:lumMod val="7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143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Nähe zur Medizin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smtClean="0"/>
            <a:t>DIN EN ISO 9001 für alle Branchen anwendbar </a:t>
          </a:r>
          <a:r>
            <a:rPr lang="de-DE" sz="2000" kern="1200" smtClean="0">
              <a:sym typeface="Wingdings" panose="05000000000000000000" pitchFamily="2" charset="2"/>
            </a:rPr>
            <a:t> </a:t>
          </a:r>
          <a:r>
            <a:rPr lang="de-DE" sz="2000" kern="1200" smtClean="0"/>
            <a:t>abstrakt verfasst </a:t>
          </a:r>
          <a:r>
            <a:rPr lang="de-DE" sz="2000" kern="1200" smtClean="0">
              <a:sym typeface="Wingdings" panose="05000000000000000000" pitchFamily="2" charset="2"/>
            </a:rPr>
            <a:t> </a:t>
          </a:r>
          <a:r>
            <a:rPr lang="de-DE" sz="2000" kern="1200" smtClean="0"/>
            <a:t>Anwendung im Krankenhaus verlangt starke Interpretationsleistungen (fremde Ausdrucksweisen </a:t>
          </a:r>
          <a:r>
            <a:rPr lang="de-DE" sz="2000" kern="1200" smtClean="0">
              <a:sym typeface="Wingdings" panose="05000000000000000000" pitchFamily="2" charset="2"/>
            </a:rPr>
            <a:t> Modell zunächst wenig attraktiv) </a:t>
          </a:r>
          <a:endParaRPr lang="de-DE" sz="2000" kern="1200" dirty="0" smtClean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KTQ speziell für Medizin entwickelt wurde </a:t>
          </a:r>
          <a:r>
            <a:rPr lang="de-DE" sz="2000" kern="1200" dirty="0" smtClean="0">
              <a:sym typeface="Wingdings" panose="05000000000000000000" pitchFamily="2" charset="2"/>
            </a:rPr>
            <a:t> keine Interpretation nötig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EFQM-Modell: ebenfalls breit angelegt, für alle Bereiche anwendbar; oft aber als weniger technokratisch und einfacher zu verstehen angesehen </a:t>
          </a:r>
          <a:endParaRPr lang="de-DE" sz="2000" kern="1200" dirty="0"/>
        </a:p>
      </dsp:txBody>
      <dsp:txXfrm>
        <a:off x="1312341" y="140202"/>
        <a:ext cx="7249635" cy="4106727"/>
      </dsp:txXfrm>
    </dsp:sp>
    <dsp:sp modelId="{D81B4AC0-C9D2-4FF8-99F9-CA470A608CCA}">
      <dsp:nvSpPr>
        <dsp:cNvPr id="0" name=""/>
        <dsp:cNvSpPr/>
      </dsp:nvSpPr>
      <dsp:spPr>
        <a:xfrm>
          <a:off x="0" y="881224"/>
          <a:ext cx="2624683" cy="262468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6D8C-94F3-4F16-B96C-1F105C3900DD}">
      <dsp:nvSpPr>
        <dsp:cNvPr id="0" name=""/>
        <dsp:cNvSpPr/>
      </dsp:nvSpPr>
      <dsp:spPr>
        <a:xfrm>
          <a:off x="-5053960" y="-841476"/>
          <a:ext cx="6543864" cy="6543864"/>
        </a:xfrm>
        <a:prstGeom prst="blockArc">
          <a:avLst>
            <a:gd name="adj1" fmla="val 18900000"/>
            <a:gd name="adj2" fmla="val 2700000"/>
            <a:gd name="adj3" fmla="val 330"/>
          </a:avLst>
        </a:pr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4CD68A-07F8-4224-B99F-34BD49D5A028}">
      <dsp:nvSpPr>
        <dsp:cNvPr id="0" name=""/>
        <dsp:cNvSpPr/>
      </dsp:nvSpPr>
      <dsp:spPr>
        <a:xfrm>
          <a:off x="1447588" y="8328"/>
          <a:ext cx="7140514" cy="4844254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9174" tIns="71120" rIns="71120" bIns="71120" numCol="1" spcCol="1270" anchor="t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 smtClean="0"/>
            <a:t>Kosten der Zertifizierung bzw. Level-Zuerkennung </a:t>
          </a:r>
          <a:endParaRPr lang="de-DE" sz="28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u="sng" kern="1200" dirty="0" smtClean="0"/>
            <a:t>Kosten unterschiedlich</a:t>
          </a:r>
          <a:endParaRPr lang="de-DE" sz="2000" u="sng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DIN-Zertifizierung: abhängig von Mitarbeiterzahl des KH (Mittelfeld) (7.500 - &gt; 50.000 €)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EFQM: Pauschalbeträge (unterer Bereich der Skala)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kern="1200" dirty="0" smtClean="0"/>
            <a:t>KTQ: abhängig Größe (meist &gt; als bei DIN)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2000" u="sng" kern="1200" dirty="0" smtClean="0"/>
            <a:t>Aufwand für QM-Einführung </a:t>
          </a:r>
          <a:r>
            <a:rPr lang="de-DE" sz="2000" kern="1200" dirty="0" smtClean="0"/>
            <a:t>bei allen Modellen vergleichbar </a:t>
          </a:r>
          <a:r>
            <a:rPr lang="de-DE" sz="2000" kern="1200" dirty="0" smtClean="0">
              <a:sym typeface="Wingdings" panose="05000000000000000000" pitchFamily="2" charset="2"/>
            </a:rPr>
            <a:t> </a:t>
          </a:r>
          <a:r>
            <a:rPr lang="de-DE" sz="2000" kern="1200" dirty="0" smtClean="0"/>
            <a:t>EFQM-Modell beschreibt umfassendsten Ansatz (alle Unternehmensbereiche) </a:t>
          </a:r>
          <a:r>
            <a:rPr lang="de-DE" sz="2000" kern="1200" dirty="0" smtClean="0">
              <a:sym typeface="Wingdings" panose="05000000000000000000" pitchFamily="2" charset="2"/>
            </a:rPr>
            <a:t> </a:t>
          </a:r>
          <a:r>
            <a:rPr lang="de-DE" sz="2000" kern="1200" dirty="0" smtClean="0"/>
            <a:t>Bedeutung sinkt aufgrund Ressourcenknappheit</a:t>
          </a:r>
        </a:p>
      </dsp:txBody>
      <dsp:txXfrm>
        <a:off x="1447588" y="8328"/>
        <a:ext cx="7140514" cy="4844254"/>
      </dsp:txXfrm>
    </dsp:sp>
    <dsp:sp modelId="{051CADAE-76C8-4DFD-9DCA-ACB2D05CE30F}">
      <dsp:nvSpPr>
        <dsp:cNvPr id="0" name=""/>
        <dsp:cNvSpPr/>
      </dsp:nvSpPr>
      <dsp:spPr>
        <a:xfrm>
          <a:off x="0" y="982867"/>
          <a:ext cx="2895176" cy="289517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DB11A-014F-4B88-A46C-2DEF954D0867}">
      <dsp:nvSpPr>
        <dsp:cNvPr id="0" name=""/>
        <dsp:cNvSpPr/>
      </dsp:nvSpPr>
      <dsp:spPr>
        <a:xfrm>
          <a:off x="-4680245" y="-733911"/>
          <a:ext cx="5576201" cy="5576201"/>
        </a:xfrm>
        <a:prstGeom prst="blockArc">
          <a:avLst>
            <a:gd name="adj1" fmla="val 18900000"/>
            <a:gd name="adj2" fmla="val 2700000"/>
            <a:gd name="adj3" fmla="val 387"/>
          </a:avLst>
        </a:prstGeom>
        <a:noFill/>
        <a:ln w="1079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E633F-7DC6-4FC2-9AAF-1E81E132CC90}">
      <dsp:nvSpPr>
        <dsp:cNvPr id="0" name=""/>
        <dsp:cNvSpPr/>
      </dsp:nvSpPr>
      <dsp:spPr>
        <a:xfrm>
          <a:off x="345767" y="198440"/>
          <a:ext cx="7400507" cy="376327"/>
        </a:xfrm>
        <a:prstGeom prst="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Patientenorientierung im KH (</a:t>
          </a:r>
          <a:r>
            <a:rPr lang="de-DE" sz="1800" kern="1200" dirty="0" err="1" smtClean="0">
              <a:sym typeface="Wingdings" panose="05000000000000000000" pitchFamily="2" charset="2"/>
            </a:rPr>
            <a:t>pCC</a:t>
          </a:r>
          <a:r>
            <a:rPr lang="de-DE" sz="1800" kern="1200" dirty="0" smtClean="0">
              <a:sym typeface="Wingdings" panose="05000000000000000000" pitchFamily="2" charset="2"/>
            </a:rPr>
            <a:t> + KTQ)</a:t>
          </a:r>
          <a:endParaRPr lang="de-DE" sz="1800" kern="1200" dirty="0"/>
        </a:p>
      </dsp:txBody>
      <dsp:txXfrm>
        <a:off x="345767" y="198440"/>
        <a:ext cx="7400507" cy="376327"/>
      </dsp:txXfrm>
    </dsp:sp>
    <dsp:sp modelId="{61C9A4E6-D20A-4999-A7BC-E927B372F5C7}">
      <dsp:nvSpPr>
        <dsp:cNvPr id="0" name=""/>
        <dsp:cNvSpPr/>
      </dsp:nvSpPr>
      <dsp:spPr>
        <a:xfrm>
          <a:off x="55281" y="124932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7938D-B7F8-4311-914F-B5FE6B9FAB6B}">
      <dsp:nvSpPr>
        <dsp:cNvPr id="0" name=""/>
        <dsp:cNvSpPr/>
      </dsp:nvSpPr>
      <dsp:spPr>
        <a:xfrm>
          <a:off x="631283" y="736795"/>
          <a:ext cx="7059709" cy="376327"/>
        </a:xfrm>
        <a:prstGeom prst="rect">
          <a:avLst/>
        </a:prstGeom>
        <a:solidFill>
          <a:schemeClr val="accent1">
            <a:shade val="50000"/>
            <a:hueOff val="69153"/>
            <a:satOff val="-1290"/>
            <a:lumOff val="1217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Sicherstellung der Mitarbeiterorientierung (</a:t>
          </a:r>
          <a:r>
            <a:rPr lang="de-DE" sz="1800" kern="1200" dirty="0" err="1" smtClean="0">
              <a:sym typeface="Wingdings" panose="05000000000000000000" pitchFamily="2" charset="2"/>
            </a:rPr>
            <a:t>pCC</a:t>
          </a:r>
          <a:r>
            <a:rPr lang="de-DE" sz="1800" kern="1200" dirty="0" smtClean="0">
              <a:sym typeface="Wingdings" panose="05000000000000000000" pitchFamily="2" charset="2"/>
            </a:rPr>
            <a:t> + KTQ)</a:t>
          </a:r>
        </a:p>
      </dsp:txBody>
      <dsp:txXfrm>
        <a:off x="631283" y="736795"/>
        <a:ext cx="7059709" cy="376327"/>
      </dsp:txXfrm>
    </dsp:sp>
    <dsp:sp modelId="{AC5DDC0B-3AA3-42B6-9A06-1A954C11A431}">
      <dsp:nvSpPr>
        <dsp:cNvPr id="0" name=""/>
        <dsp:cNvSpPr/>
      </dsp:nvSpPr>
      <dsp:spPr>
        <a:xfrm>
          <a:off x="396079" y="689754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69153"/>
              <a:satOff val="-1290"/>
              <a:lumOff val="121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C466A-F655-451F-89F3-35D5CF065F72}">
      <dsp:nvSpPr>
        <dsp:cNvPr id="0" name=""/>
        <dsp:cNvSpPr/>
      </dsp:nvSpPr>
      <dsp:spPr>
        <a:xfrm>
          <a:off x="818039" y="1301203"/>
          <a:ext cx="6872954" cy="376327"/>
        </a:xfrm>
        <a:prstGeom prst="rect">
          <a:avLst/>
        </a:prstGeom>
        <a:solidFill>
          <a:schemeClr val="accent1">
            <a:shade val="50000"/>
            <a:hueOff val="138305"/>
            <a:satOff val="-2580"/>
            <a:lumOff val="2434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Sicherheit im KH (KTQ)</a:t>
          </a:r>
        </a:p>
      </dsp:txBody>
      <dsp:txXfrm>
        <a:off x="818039" y="1301203"/>
        <a:ext cx="6872954" cy="376327"/>
      </dsp:txXfrm>
    </dsp:sp>
    <dsp:sp modelId="{ACD2E793-FE30-4798-A3B3-E6C25445F28A}">
      <dsp:nvSpPr>
        <dsp:cNvPr id="0" name=""/>
        <dsp:cNvSpPr/>
      </dsp:nvSpPr>
      <dsp:spPr>
        <a:xfrm>
          <a:off x="582835" y="1254162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138305"/>
              <a:satOff val="-2580"/>
              <a:lumOff val="243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4F3A6-B0FC-4F5B-A345-1F675E3FF4A1}">
      <dsp:nvSpPr>
        <dsp:cNvPr id="0" name=""/>
        <dsp:cNvSpPr/>
      </dsp:nvSpPr>
      <dsp:spPr>
        <a:xfrm>
          <a:off x="877668" y="1915937"/>
          <a:ext cx="6813324" cy="376327"/>
        </a:xfrm>
        <a:prstGeom prst="rect">
          <a:avLst/>
        </a:prstGeom>
        <a:solidFill>
          <a:schemeClr val="accent1">
            <a:shade val="50000"/>
            <a:hueOff val="207458"/>
            <a:satOff val="-3870"/>
            <a:lumOff val="3651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Informationswesen (KTQ)</a:t>
          </a:r>
        </a:p>
      </dsp:txBody>
      <dsp:txXfrm>
        <a:off x="877668" y="1915937"/>
        <a:ext cx="6813324" cy="376327"/>
      </dsp:txXfrm>
    </dsp:sp>
    <dsp:sp modelId="{D41AE06C-E072-44D0-8158-A1EA7EBCA37F}">
      <dsp:nvSpPr>
        <dsp:cNvPr id="0" name=""/>
        <dsp:cNvSpPr/>
      </dsp:nvSpPr>
      <dsp:spPr>
        <a:xfrm>
          <a:off x="642464" y="1818984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207458"/>
              <a:satOff val="-3870"/>
              <a:lumOff val="36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49F00-BEA1-4F95-B242-412132F2B1F9}">
      <dsp:nvSpPr>
        <dsp:cNvPr id="0" name=""/>
        <dsp:cNvSpPr/>
      </dsp:nvSpPr>
      <dsp:spPr>
        <a:xfrm>
          <a:off x="818039" y="2430847"/>
          <a:ext cx="6872954" cy="376327"/>
        </a:xfrm>
        <a:prstGeom prst="rect">
          <a:avLst/>
        </a:prstGeom>
        <a:solidFill>
          <a:schemeClr val="accent1">
            <a:shade val="50000"/>
            <a:hueOff val="207458"/>
            <a:satOff val="-3870"/>
            <a:lumOff val="3651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Krankenhausführung (</a:t>
          </a:r>
          <a:r>
            <a:rPr lang="de-DE" sz="1800" kern="1200" dirty="0" err="1" smtClean="0">
              <a:sym typeface="Wingdings" panose="05000000000000000000" pitchFamily="2" charset="2"/>
            </a:rPr>
            <a:t>pCC</a:t>
          </a:r>
          <a:r>
            <a:rPr lang="de-DE" sz="1800" kern="1200" dirty="0" smtClean="0">
              <a:sym typeface="Wingdings" panose="05000000000000000000" pitchFamily="2" charset="2"/>
            </a:rPr>
            <a:t> + KTQ)</a:t>
          </a:r>
        </a:p>
      </dsp:txBody>
      <dsp:txXfrm>
        <a:off x="818039" y="2430847"/>
        <a:ext cx="6872954" cy="376327"/>
      </dsp:txXfrm>
    </dsp:sp>
    <dsp:sp modelId="{7EC1F3FB-0B2F-4B37-A58A-1363A41BB24E}">
      <dsp:nvSpPr>
        <dsp:cNvPr id="0" name=""/>
        <dsp:cNvSpPr/>
      </dsp:nvSpPr>
      <dsp:spPr>
        <a:xfrm>
          <a:off x="582835" y="2383806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207458"/>
              <a:satOff val="-3870"/>
              <a:lumOff val="3651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8AD853-1E29-45EB-89D1-2D0953B42450}">
      <dsp:nvSpPr>
        <dsp:cNvPr id="0" name=""/>
        <dsp:cNvSpPr/>
      </dsp:nvSpPr>
      <dsp:spPr>
        <a:xfrm>
          <a:off x="631283" y="2995255"/>
          <a:ext cx="7059709" cy="376327"/>
        </a:xfrm>
        <a:prstGeom prst="rect">
          <a:avLst/>
        </a:prstGeom>
        <a:solidFill>
          <a:schemeClr val="accent1">
            <a:shade val="50000"/>
            <a:hueOff val="138305"/>
            <a:satOff val="-2580"/>
            <a:lumOff val="24342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QM (KTQ)</a:t>
          </a:r>
          <a:endParaRPr lang="de-DE" sz="1800" kern="1200" dirty="0"/>
        </a:p>
      </dsp:txBody>
      <dsp:txXfrm>
        <a:off x="631283" y="2995255"/>
        <a:ext cx="7059709" cy="376327"/>
      </dsp:txXfrm>
    </dsp:sp>
    <dsp:sp modelId="{CB25D749-F0D5-4AEC-813E-882B401DE422}">
      <dsp:nvSpPr>
        <dsp:cNvPr id="0" name=""/>
        <dsp:cNvSpPr/>
      </dsp:nvSpPr>
      <dsp:spPr>
        <a:xfrm>
          <a:off x="396079" y="2948214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138305"/>
              <a:satOff val="-2580"/>
              <a:lumOff val="2434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5F3490-88F6-4ABE-836B-35895241834A}">
      <dsp:nvSpPr>
        <dsp:cNvPr id="0" name=""/>
        <dsp:cNvSpPr/>
      </dsp:nvSpPr>
      <dsp:spPr>
        <a:xfrm>
          <a:off x="290485" y="3424080"/>
          <a:ext cx="7400507" cy="648321"/>
        </a:xfrm>
        <a:prstGeom prst="rect">
          <a:avLst/>
        </a:prstGeom>
        <a:solidFill>
          <a:schemeClr val="accent1">
            <a:shade val="50000"/>
            <a:hueOff val="69153"/>
            <a:satOff val="-1290"/>
            <a:lumOff val="12171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8710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smtClean="0">
              <a:sym typeface="Wingdings" panose="05000000000000000000" pitchFamily="2" charset="2"/>
            </a:rPr>
            <a:t>Spiritualität und Kirchlichkeit, </a:t>
          </a:r>
          <a:r>
            <a:rPr lang="de-DE" sz="1800" kern="1200" dirty="0" smtClean="0"/>
            <a:t>Verantwortung gegenüber der Gesellschaft, Trägerverantwortung </a:t>
          </a:r>
          <a:r>
            <a:rPr lang="de-DE" sz="1800" kern="1200" dirty="0" smtClean="0">
              <a:sym typeface="Wingdings" panose="05000000000000000000" pitchFamily="2" charset="2"/>
            </a:rPr>
            <a:t>(</a:t>
          </a:r>
          <a:r>
            <a:rPr lang="de-DE" sz="1800" kern="1200" dirty="0" err="1" smtClean="0">
              <a:sym typeface="Wingdings" panose="05000000000000000000" pitchFamily="2" charset="2"/>
            </a:rPr>
            <a:t>pCC</a:t>
          </a:r>
          <a:r>
            <a:rPr lang="de-DE" sz="1800" kern="1200" dirty="0" smtClean="0">
              <a:sym typeface="Wingdings" panose="05000000000000000000" pitchFamily="2" charset="2"/>
            </a:rPr>
            <a:t>)</a:t>
          </a:r>
          <a:endParaRPr lang="de-DE" sz="1800" kern="1200" dirty="0"/>
        </a:p>
      </dsp:txBody>
      <dsp:txXfrm>
        <a:off x="290485" y="3424080"/>
        <a:ext cx="7400507" cy="648321"/>
      </dsp:txXfrm>
    </dsp:sp>
    <dsp:sp modelId="{4FACB732-D867-460E-8F44-EF1C7516ECFE}">
      <dsp:nvSpPr>
        <dsp:cNvPr id="0" name=""/>
        <dsp:cNvSpPr/>
      </dsp:nvSpPr>
      <dsp:spPr>
        <a:xfrm>
          <a:off x="55281" y="3513036"/>
          <a:ext cx="470408" cy="4704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50000"/>
              <a:hueOff val="69153"/>
              <a:satOff val="-1290"/>
              <a:lumOff val="1217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5AC59-9ABC-468F-95BB-1F036F27739B}">
      <dsp:nvSpPr>
        <dsp:cNvPr id="0" name=""/>
        <dsp:cNvSpPr/>
      </dsp:nvSpPr>
      <dsp:spPr>
        <a:xfrm>
          <a:off x="-4044498" y="-620818"/>
          <a:ext cx="4819649" cy="4819649"/>
        </a:xfrm>
        <a:prstGeom prst="blockArc">
          <a:avLst>
            <a:gd name="adj1" fmla="val 18900000"/>
            <a:gd name="adj2" fmla="val 2700000"/>
            <a:gd name="adj3" fmla="val 448"/>
          </a:avLst>
        </a:prstGeom>
        <a:noFill/>
        <a:ln w="10795" cap="flat" cmpd="sng" algn="ctr">
          <a:solidFill>
            <a:schemeClr val="accent5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447FB7-DA81-48F4-8451-554C05F161E0}">
      <dsp:nvSpPr>
        <dsp:cNvPr id="0" name=""/>
        <dsp:cNvSpPr/>
      </dsp:nvSpPr>
      <dsp:spPr>
        <a:xfrm>
          <a:off x="339630" y="223554"/>
          <a:ext cx="5863801" cy="447394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Baustein 1 Qualitätszielkatalog</a:t>
          </a:r>
          <a:endParaRPr lang="de-DE" sz="1500" kern="1200" dirty="0"/>
        </a:p>
      </dsp:txBody>
      <dsp:txXfrm>
        <a:off x="339630" y="223554"/>
        <a:ext cx="5863801" cy="447394"/>
      </dsp:txXfrm>
    </dsp:sp>
    <dsp:sp modelId="{8468F259-3017-4099-99DC-120CA645BD31}">
      <dsp:nvSpPr>
        <dsp:cNvPr id="0" name=""/>
        <dsp:cNvSpPr/>
      </dsp:nvSpPr>
      <dsp:spPr>
        <a:xfrm>
          <a:off x="60008" y="167629"/>
          <a:ext cx="559243" cy="559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B7D91C-ABA1-4873-9397-D44A48E4DFFE}">
      <dsp:nvSpPr>
        <dsp:cNvPr id="0" name=""/>
        <dsp:cNvSpPr/>
      </dsp:nvSpPr>
      <dsp:spPr>
        <a:xfrm>
          <a:off x="660220" y="894431"/>
          <a:ext cx="5543212" cy="447394"/>
        </a:xfrm>
        <a:prstGeom prst="rect">
          <a:avLst/>
        </a:prstGeom>
        <a:solidFill>
          <a:schemeClr val="accent5">
            <a:shade val="80000"/>
            <a:hueOff val="-65421"/>
            <a:satOff val="-9928"/>
            <a:lumOff val="8429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Baustein 2 Einführungsseminar</a:t>
          </a:r>
          <a:endParaRPr lang="de-DE" sz="1500" kern="1200" dirty="0"/>
        </a:p>
      </dsp:txBody>
      <dsp:txXfrm>
        <a:off x="660220" y="894431"/>
        <a:ext cx="5543212" cy="447394"/>
      </dsp:txXfrm>
    </dsp:sp>
    <dsp:sp modelId="{D5DC6AD8-7256-46D9-BF6D-31A60CF167B0}">
      <dsp:nvSpPr>
        <dsp:cNvPr id="0" name=""/>
        <dsp:cNvSpPr/>
      </dsp:nvSpPr>
      <dsp:spPr>
        <a:xfrm>
          <a:off x="380598" y="838507"/>
          <a:ext cx="559243" cy="559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shade val="80000"/>
              <a:hueOff val="-65421"/>
              <a:satOff val="-9928"/>
              <a:lumOff val="84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68C57-3AE3-406D-971D-7D685BD8BAAD}">
      <dsp:nvSpPr>
        <dsp:cNvPr id="0" name=""/>
        <dsp:cNvSpPr/>
      </dsp:nvSpPr>
      <dsp:spPr>
        <a:xfrm>
          <a:off x="758615" y="1565309"/>
          <a:ext cx="5444816" cy="447394"/>
        </a:xfrm>
        <a:prstGeom prst="rect">
          <a:avLst/>
        </a:prstGeom>
        <a:solidFill>
          <a:schemeClr val="accent5">
            <a:shade val="80000"/>
            <a:hueOff val="-130842"/>
            <a:satOff val="-19855"/>
            <a:lumOff val="16858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Baustein 3 Praxismanual</a:t>
          </a:r>
          <a:endParaRPr lang="de-DE" sz="1500" kern="1200" dirty="0"/>
        </a:p>
      </dsp:txBody>
      <dsp:txXfrm>
        <a:off x="758615" y="1565309"/>
        <a:ext cx="5444816" cy="447394"/>
      </dsp:txXfrm>
    </dsp:sp>
    <dsp:sp modelId="{487291AB-EA13-47CD-8CA3-6BBF56F8684E}">
      <dsp:nvSpPr>
        <dsp:cNvPr id="0" name=""/>
        <dsp:cNvSpPr/>
      </dsp:nvSpPr>
      <dsp:spPr>
        <a:xfrm>
          <a:off x="478993" y="1509384"/>
          <a:ext cx="559243" cy="559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shade val="80000"/>
              <a:hueOff val="-130842"/>
              <a:satOff val="-19855"/>
              <a:lumOff val="168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0BDE9-1D84-4F2A-9CEC-DECC4A2AF578}">
      <dsp:nvSpPr>
        <dsp:cNvPr id="0" name=""/>
        <dsp:cNvSpPr/>
      </dsp:nvSpPr>
      <dsp:spPr>
        <a:xfrm>
          <a:off x="660220" y="2236186"/>
          <a:ext cx="5543212" cy="447394"/>
        </a:xfrm>
        <a:prstGeom prst="rect">
          <a:avLst/>
        </a:prstGeom>
        <a:solidFill>
          <a:schemeClr val="accent5">
            <a:shade val="80000"/>
            <a:hueOff val="-196263"/>
            <a:satOff val="-29783"/>
            <a:lumOff val="25287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Baustein 4 Zertifizierung durch </a:t>
          </a:r>
          <a:r>
            <a:rPr lang="de-DE" sz="1500" kern="1200" dirty="0" err="1" smtClean="0"/>
            <a:t>akkredit</a:t>
          </a:r>
          <a:r>
            <a:rPr lang="de-DE" sz="1500" kern="1200" dirty="0" smtClean="0"/>
            <a:t>. QEP-</a:t>
          </a:r>
          <a:r>
            <a:rPr lang="de-DE" sz="1500" kern="1200" dirty="0" err="1" smtClean="0"/>
            <a:t>Visitoren</a:t>
          </a:r>
          <a:r>
            <a:rPr lang="de-DE" sz="1500" kern="1200" dirty="0" smtClean="0"/>
            <a:t> (3 Jahre)</a:t>
          </a:r>
          <a:endParaRPr lang="de-DE" sz="1500" kern="1200" dirty="0"/>
        </a:p>
      </dsp:txBody>
      <dsp:txXfrm>
        <a:off x="660220" y="2236186"/>
        <a:ext cx="5543212" cy="447394"/>
      </dsp:txXfrm>
    </dsp:sp>
    <dsp:sp modelId="{C06EA71E-2516-4DFB-BFA5-7763BB163B07}">
      <dsp:nvSpPr>
        <dsp:cNvPr id="0" name=""/>
        <dsp:cNvSpPr/>
      </dsp:nvSpPr>
      <dsp:spPr>
        <a:xfrm>
          <a:off x="380598" y="2180262"/>
          <a:ext cx="559243" cy="559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shade val="80000"/>
              <a:hueOff val="-196263"/>
              <a:satOff val="-29783"/>
              <a:lumOff val="252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B51FA-95FC-435D-9814-CB5AC3E2CD8C}">
      <dsp:nvSpPr>
        <dsp:cNvPr id="0" name=""/>
        <dsp:cNvSpPr/>
      </dsp:nvSpPr>
      <dsp:spPr>
        <a:xfrm>
          <a:off x="339630" y="2907064"/>
          <a:ext cx="5863801" cy="447394"/>
        </a:xfrm>
        <a:prstGeom prst="rect">
          <a:avLst/>
        </a:prstGeom>
        <a:solidFill>
          <a:schemeClr val="accent5">
            <a:shade val="80000"/>
            <a:hueOff val="-261683"/>
            <a:satOff val="-39711"/>
            <a:lumOff val="33716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120" tIns="38100" rIns="38100" bIns="3810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500" kern="1200" dirty="0" smtClean="0"/>
            <a:t>Baustein 5 Modul für Qualitätszirkel</a:t>
          </a:r>
          <a:endParaRPr lang="de-DE" sz="1500" kern="1200" dirty="0"/>
        </a:p>
      </dsp:txBody>
      <dsp:txXfrm>
        <a:off x="339630" y="2907064"/>
        <a:ext cx="5863801" cy="447394"/>
      </dsp:txXfrm>
    </dsp:sp>
    <dsp:sp modelId="{F2A3391F-8972-4D0E-891A-A071D74CE477}">
      <dsp:nvSpPr>
        <dsp:cNvPr id="0" name=""/>
        <dsp:cNvSpPr/>
      </dsp:nvSpPr>
      <dsp:spPr>
        <a:xfrm>
          <a:off x="60008" y="2851139"/>
          <a:ext cx="559243" cy="5592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shade val="80000"/>
              <a:hueOff val="-261683"/>
              <a:satOff val="-39711"/>
              <a:lumOff val="337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7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40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240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84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617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130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39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290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393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369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1.png"/><Relationship Id="rId4" Type="http://schemas.openxmlformats.org/officeDocument/2006/relationships/diagramData" Target="../diagrams/data9.xml"/><Relationship Id="rId9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rtschaftslexikon24.com/d/managementsystem/managementsystem.htm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QM-Systeme Teil 2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mtClean="0"/>
              <a:t>30.03.2022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9737" y="38295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58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EFQM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b="1" dirty="0" smtClean="0">
                <a:solidFill>
                  <a:srgbClr val="E94C0A"/>
                </a:solidFill>
              </a:rPr>
              <a:t>DAS EXCELLENCE-MODELL DER EFQM </a:t>
            </a:r>
            <a:r>
              <a:rPr lang="de-DE" b="1" dirty="0" smtClean="0"/>
              <a:t>– EUROPEAN FOUNDATION FOR QUALITY MANAGEMENT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EFQM-Modell =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international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anerkannte Richtlinie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Bewertungsgrundlage für die Vergabe von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Qualitätspreisen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(Antwort auf amerikanischen Qualitätspreis)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Ziel =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kontinuierliche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Verbesserung aller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Unternehmensprozesse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(keine kurzfristige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Erfüllung von Normen oder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Zertifizierung) 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Ergebnisqualität, Flexibilität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Gestaltung</a:t>
            </a:r>
          </a:p>
          <a:p>
            <a:pPr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Basis =  Normen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der DIN EN ISO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Menschen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Prozesse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und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Ergebnisse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des Unternehmens im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Mittelpunkt</a:t>
            </a:r>
            <a:endParaRPr lang="de-DE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Excellence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herausragende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Ergebnisse durch vorbildliche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Vorgehensweisen</a:t>
            </a:r>
            <a:endParaRPr lang="de-DE" sz="1800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1860" y="3542211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2751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EFQM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644538" y="748453"/>
            <a:ext cx="8164284" cy="575684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nur in Europa, seit 1988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 panose="02020603050405020304" pitchFamily="18" charset="0"/>
              </a:rPr>
              <a:t> v.a. immaterielle Werte hohe Bedeutung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 panose="02020603050405020304" pitchFamily="18" charset="0"/>
              </a:rPr>
              <a:t> keine Zertifizierung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</a:rPr>
              <a:t> </a:t>
            </a:r>
            <a:r>
              <a:rPr lang="de-DE" dirty="0" smtClean="0">
                <a:cs typeface="Times New Roman" panose="02020603050405020304" pitchFamily="18" charset="0"/>
              </a:rPr>
              <a:t>Selbst- und Fremdbewertung </a:t>
            </a:r>
            <a:r>
              <a:rPr lang="de-DE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 Feststellen von Stärken und Verbesserungspotentialen, Festlegung und Durchführung von Verbesserungsmaßnahmen, Kundenzufriedenheit, Schulung/Motivation von Mitarbeitern , Instrument für Benchmarking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 Anwendung in KH oder Praxis</a:t>
            </a:r>
          </a:p>
          <a:p>
            <a:pPr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de-DE" dirty="0">
                <a:cs typeface="Times New Roman" panose="02020603050405020304" pitchFamily="18" charset="0"/>
                <a:sym typeface="Wingdings" panose="05000000000000000000" pitchFamily="2" charset="2"/>
              </a:rPr>
              <a:t>Excellence-Modell  Bewertung anhand RADAR-Matrix (= PDCA): Ergebnisse (</a:t>
            </a:r>
            <a:r>
              <a:rPr lang="de-DE" dirty="0" err="1">
                <a:cs typeface="Times New Roman" panose="02020603050405020304" pitchFamily="18" charset="0"/>
                <a:sym typeface="Wingdings" panose="05000000000000000000" pitchFamily="2" charset="2"/>
              </a:rPr>
              <a:t>results</a:t>
            </a:r>
            <a:r>
              <a:rPr lang="de-DE" dirty="0">
                <a:cs typeface="Times New Roman" panose="02020603050405020304" pitchFamily="18" charset="0"/>
                <a:sym typeface="Wingdings" panose="05000000000000000000" pitchFamily="2" charset="2"/>
              </a:rPr>
              <a:t>), Vorgehen (</a:t>
            </a:r>
            <a:r>
              <a:rPr lang="de-DE" dirty="0" err="1">
                <a:cs typeface="Times New Roman" panose="02020603050405020304" pitchFamily="18" charset="0"/>
                <a:sym typeface="Wingdings" panose="05000000000000000000" pitchFamily="2" charset="2"/>
              </a:rPr>
              <a:t>approach</a:t>
            </a:r>
            <a:r>
              <a:rPr lang="de-DE" dirty="0">
                <a:cs typeface="Times New Roman" panose="02020603050405020304" pitchFamily="18" charset="0"/>
                <a:sym typeface="Wingdings" panose="05000000000000000000" pitchFamily="2" charset="2"/>
              </a:rPr>
              <a:t>), Umsetzung (</a:t>
            </a:r>
            <a:r>
              <a:rPr lang="de-DE" dirty="0" err="1">
                <a:cs typeface="Times New Roman" panose="02020603050405020304" pitchFamily="18" charset="0"/>
                <a:sym typeface="Wingdings" panose="05000000000000000000" pitchFamily="2" charset="2"/>
              </a:rPr>
              <a:t>development</a:t>
            </a:r>
            <a:r>
              <a:rPr lang="de-DE" dirty="0">
                <a:cs typeface="Times New Roman" panose="02020603050405020304" pitchFamily="18" charset="0"/>
                <a:sym typeface="Wingdings" panose="05000000000000000000" pitchFamily="2" charset="2"/>
              </a:rPr>
              <a:t>), Bewertung (</a:t>
            </a:r>
            <a:r>
              <a:rPr lang="de-DE" dirty="0" err="1">
                <a:cs typeface="Times New Roman" panose="02020603050405020304" pitchFamily="18" charset="0"/>
                <a:sym typeface="Wingdings" panose="05000000000000000000" pitchFamily="2" charset="2"/>
              </a:rPr>
              <a:t>assesment</a:t>
            </a:r>
            <a:r>
              <a:rPr lang="de-DE" dirty="0">
                <a:cs typeface="Times New Roman" panose="02020603050405020304" pitchFamily="18" charset="0"/>
                <a:sym typeface="Wingdings" panose="05000000000000000000" pitchFamily="2" charset="2"/>
              </a:rPr>
              <a:t>), </a:t>
            </a:r>
            <a:r>
              <a:rPr lang="de-DE" dirty="0" smtClean="0">
                <a:cs typeface="Times New Roman" panose="02020603050405020304" pitchFamily="18" charset="0"/>
                <a:sym typeface="Wingdings" panose="05000000000000000000" pitchFamily="2" charset="2"/>
              </a:rPr>
              <a:t>Verbesserung (</a:t>
            </a:r>
            <a:r>
              <a:rPr lang="de-DE" dirty="0" err="1" smtClean="0">
                <a:cs typeface="Times New Roman" panose="02020603050405020304" pitchFamily="18" charset="0"/>
                <a:sym typeface="Wingdings" panose="05000000000000000000" pitchFamily="2" charset="2"/>
              </a:rPr>
              <a:t>refinement</a:t>
            </a:r>
            <a:r>
              <a:rPr lang="de-DE" dirty="0"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8023" y="3626877"/>
            <a:ext cx="609600" cy="609600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14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045" y="1023117"/>
            <a:ext cx="2947482" cy="4601183"/>
          </a:xfrm>
        </p:spPr>
        <p:txBody>
          <a:bodyPr/>
          <a:lstStyle/>
          <a:p>
            <a:r>
              <a:rPr lang="de-DE" dirty="0" smtClean="0"/>
              <a:t>EFQM – Grund-konzepte</a:t>
            </a:r>
            <a:endParaRPr lang="de-DE" dirty="0"/>
          </a:p>
        </p:txBody>
      </p:sp>
      <p:pic>
        <p:nvPicPr>
          <p:cNvPr id="4" name="Bild 10"/>
          <p:cNvPicPr>
            <a:picLocks noGrp="1"/>
          </p:cNvPicPr>
          <p:nvPr>
            <p:ph idx="1"/>
          </p:nvPr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60178" y="832291"/>
            <a:ext cx="7315200" cy="479200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50943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79045" y="1023117"/>
            <a:ext cx="2947482" cy="4601183"/>
          </a:xfrm>
        </p:spPr>
        <p:txBody>
          <a:bodyPr/>
          <a:lstStyle/>
          <a:p>
            <a:r>
              <a:rPr lang="de-DE" dirty="0" smtClean="0"/>
              <a:t>EFQM – Grund-konzepte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037" y="1294723"/>
            <a:ext cx="4217020" cy="425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5426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EFQM - Kriterien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Bild 7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195" y="1270992"/>
            <a:ext cx="9562011" cy="430687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26660" y="39994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03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6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EFQM - Kriterien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Ergebnis-Kriterien: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hat Unternehmen erreicht? (8 Teilkriterien)</a:t>
            </a:r>
          </a:p>
          <a:p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ea typeface="Times New Roman" panose="02020603050405020304" pitchFamily="18" charset="0"/>
                <a:cs typeface="Times New Roman" panose="02020603050405020304" pitchFamily="18" charset="0"/>
              </a:rPr>
              <a:t>Befähiger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-Kriterien: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wie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wurden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Ergebnisse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erreicht? (24 Teilkriterien)</a:t>
            </a:r>
            <a:endParaRPr lang="de-DE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Höchstpunktzahl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Selbsteinschätzung der KH meist 250 - 350 Punkte </a:t>
            </a:r>
          </a:p>
          <a:p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manche Unternehmen: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700 - 750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Punkten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Möglichkeit der Bewerbung um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Ludwig-Erhard-Preis Niveau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Bewertung durch u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nabhängige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Assessoren – ein Team aus hochrangigen Führungskräften und Experten aus ganz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Deutschland </a:t>
            </a:r>
            <a:endParaRPr lang="de-DE" b="1" dirty="0">
              <a:solidFill>
                <a:srgbClr val="E94C0A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2160" y="3881845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2904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EFQM - Kriterien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EFQM-Ansatz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breit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angelegt und für alle Bereiche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anwendbar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Zertifizierungskosten im Vergleich zu DIN EN ISO und KTQ gering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sehr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umfassender Ansatz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greift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de-DE" b="1" dirty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alle Unternehmensbereiche </a:t>
            </a:r>
            <a:r>
              <a:rPr lang="de-DE" b="1" dirty="0" smtClean="0">
                <a:solidFill>
                  <a:srgbClr val="E94C0A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bei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aktuell bestehender Ressourcenknappheit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Bedeutungsverlust v.a. i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Kliniken und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Krankenhäusern</a:t>
            </a:r>
            <a:endParaRPr lang="de-DE" b="1" dirty="0">
              <a:solidFill>
                <a:srgbClr val="E94C0A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933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>
          <a:xfrm>
            <a:off x="888274" y="758952"/>
            <a:ext cx="9705704" cy="3566160"/>
          </a:xfrm>
        </p:spPr>
        <p:txBody>
          <a:bodyPr/>
          <a:lstStyle/>
          <a:p>
            <a:r>
              <a:rPr lang="de-DE" dirty="0" smtClean="0"/>
              <a:t>Übersicht ISO, KTQ, EFQM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10994" y="43251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DIN </a:t>
            </a:r>
            <a:r>
              <a:rPr lang="de-DE" dirty="0"/>
              <a:t>EN ISO 9001, </a:t>
            </a:r>
            <a:r>
              <a:rPr lang="de-DE" dirty="0" smtClean="0"/>
              <a:t>EFQM, „neues“ </a:t>
            </a:r>
            <a:r>
              <a:rPr lang="de-DE" dirty="0"/>
              <a:t>KTQ </a:t>
            </a:r>
            <a:r>
              <a:rPr lang="de-DE" dirty="0" smtClean="0"/>
              <a:t>(Version 5.0)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Unterschiede in der praktischen </a:t>
            </a:r>
            <a:r>
              <a:rPr lang="de-DE" dirty="0"/>
              <a:t>Umsetzung </a:t>
            </a:r>
            <a:r>
              <a:rPr lang="de-DE" dirty="0" smtClean="0"/>
              <a:t>z.T. überschätzt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u="sng" dirty="0" smtClean="0"/>
              <a:t>Gemeinsamkeiten: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Ablaufoptimierung und Ergebnissicherstellung (</a:t>
            </a:r>
            <a:r>
              <a:rPr lang="de-DE" sz="2000" dirty="0" smtClean="0">
                <a:sym typeface="Wingdings" panose="05000000000000000000" pitchFamily="2" charset="2"/>
              </a:rPr>
              <a:t> </a:t>
            </a:r>
            <a:r>
              <a:rPr lang="de-DE" sz="2000" dirty="0" smtClean="0"/>
              <a:t>Werkzeuge vorgegeben)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klare </a:t>
            </a:r>
            <a:r>
              <a:rPr lang="de-DE" sz="2000" dirty="0"/>
              <a:t>Strukturen in </a:t>
            </a:r>
            <a:r>
              <a:rPr lang="de-DE" sz="2000" dirty="0" smtClean="0"/>
              <a:t>Unternehmensführung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Transparente Darstellung von Rechten, </a:t>
            </a:r>
            <a:r>
              <a:rPr lang="de-DE" sz="2000" dirty="0"/>
              <a:t>Pflichten und Verantwortlichkeiten </a:t>
            </a:r>
            <a:endParaRPr lang="de-DE" sz="2000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Umstieg </a:t>
            </a:r>
            <a:r>
              <a:rPr lang="de-DE" sz="2000" dirty="0"/>
              <a:t>zu </a:t>
            </a:r>
            <a:r>
              <a:rPr lang="de-DE" sz="2000" dirty="0" smtClean="0"/>
              <a:t>anderen </a:t>
            </a:r>
            <a:r>
              <a:rPr lang="de-DE" sz="2000" dirty="0"/>
              <a:t>Modell </a:t>
            </a:r>
            <a:r>
              <a:rPr lang="de-DE" sz="2000" dirty="0" smtClean="0"/>
              <a:t>jederzeit </a:t>
            </a:r>
            <a:r>
              <a:rPr lang="de-DE" sz="2000" dirty="0"/>
              <a:t>möglich </a:t>
            </a:r>
            <a:r>
              <a:rPr lang="de-DE" sz="2000" dirty="0" smtClean="0"/>
              <a:t> </a:t>
            </a:r>
            <a:endParaRPr lang="de-DE" sz="2000" dirty="0"/>
          </a:p>
          <a:p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8129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lvl="1" indent="0">
              <a:buNone/>
            </a:pPr>
            <a:endParaRPr lang="de-D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endParaRPr lang="de-DE" u="sng" dirty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862276847"/>
              </p:ext>
            </p:extLst>
          </p:nvPr>
        </p:nvGraphicFramePr>
        <p:xfrm>
          <a:off x="3730172" y="1478091"/>
          <a:ext cx="8128000" cy="389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007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KTQ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85" y="1777092"/>
            <a:ext cx="3511052" cy="3719817"/>
          </a:xfrm>
          <a:prstGeom prst="rect">
            <a:avLst/>
          </a:prstGeom>
        </p:spPr>
      </p:pic>
      <p:pic>
        <p:nvPicPr>
          <p:cNvPr id="3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12974" y="36975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02920" lvl="1" indent="0">
              <a:buNone/>
            </a:pPr>
            <a:endParaRPr lang="de-D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endParaRPr lang="de-DE" u="sng" dirty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858037401"/>
              </p:ext>
            </p:extLst>
          </p:nvPr>
        </p:nvGraphicFramePr>
        <p:xfrm>
          <a:off x="3462867" y="1478091"/>
          <a:ext cx="8502709" cy="389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887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u="sng" dirty="0" smtClean="0"/>
              <a:t>Unterschiede: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endParaRPr lang="de-DE" u="sng" dirty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484086054"/>
              </p:ext>
            </p:extLst>
          </p:nvPr>
        </p:nvGraphicFramePr>
        <p:xfrm>
          <a:off x="3481977" y="1478091"/>
          <a:ext cx="8588104" cy="389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15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u="sng" dirty="0" smtClean="0"/>
              <a:t>Unterschiede: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endParaRPr lang="de-DE" u="sng" dirty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549810740"/>
              </p:ext>
            </p:extLst>
          </p:nvPr>
        </p:nvGraphicFramePr>
        <p:xfrm>
          <a:off x="3462867" y="1478091"/>
          <a:ext cx="8568023" cy="3892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7059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u="sng" dirty="0" smtClean="0"/>
              <a:t>Unterschiede: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endParaRPr lang="de-DE" u="sng" dirty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700244694"/>
              </p:ext>
            </p:extLst>
          </p:nvPr>
        </p:nvGraphicFramePr>
        <p:xfrm>
          <a:off x="3495041" y="1230862"/>
          <a:ext cx="8561977" cy="4387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706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der großen QM-Systeme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u="sng" dirty="0" smtClean="0"/>
              <a:t>Unterschiede: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de-DE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de-DE" dirty="0"/>
          </a:p>
          <a:p>
            <a:pPr lvl="2">
              <a:buFont typeface="Arial" panose="020B0604020202020204" pitchFamily="34" charset="0"/>
              <a:buChar char="•"/>
            </a:pPr>
            <a:endParaRPr lang="de-DE" u="sng" dirty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525723735"/>
              </p:ext>
            </p:extLst>
          </p:nvPr>
        </p:nvGraphicFramePr>
        <p:xfrm>
          <a:off x="3495040" y="1123837"/>
          <a:ext cx="8588103" cy="4860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88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677086"/>
              </p:ext>
            </p:extLst>
          </p:nvPr>
        </p:nvGraphicFramePr>
        <p:xfrm>
          <a:off x="984740" y="261258"/>
          <a:ext cx="10502536" cy="612805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5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13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Kriterium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DIN EN ISO 9001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EFQM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KTQ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Zertifizierung möglich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keine klassische Zertifizierung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Weltweite Verbreitung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nein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nein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Verbreitung in Deutschland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ja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wenig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Erfahrungen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sehr viele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viele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relativ wenig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5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Akzeptanz bei Nicht-Medizinern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hoch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hoch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fraglich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Rechtssicherheit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nein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nein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Nähe zur Medizin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wenig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wenig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25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Nähe zu den „</a:t>
                      </a:r>
                      <a:r>
                        <a:rPr lang="de-DE" sz="1600" dirty="0" err="1">
                          <a:effectLst/>
                        </a:rPr>
                        <a:t>big</a:t>
                      </a:r>
                      <a:r>
                        <a:rPr lang="de-DE" sz="1600" dirty="0">
                          <a:effectLst/>
                        </a:rPr>
                        <a:t> </a:t>
                      </a:r>
                      <a:r>
                        <a:rPr lang="de-DE" sz="1600" dirty="0" err="1">
                          <a:effectLst/>
                        </a:rPr>
                        <a:t>playern</a:t>
                      </a:r>
                      <a:r>
                        <a:rPr lang="de-DE" sz="1600" dirty="0">
                          <a:effectLst/>
                        </a:rPr>
                        <a:t>“ des Gesundheitswesens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nein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nein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ja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72545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Preis der Zertifizierung/Anerkennung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mittel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>
                          <a:effectLst/>
                        </a:rPr>
                        <a:t>niedrig  </a:t>
                      </a:r>
                      <a:endParaRPr lang="de-DE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hoch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84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Umfassender Ansatz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mittel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maximal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600" dirty="0">
                          <a:effectLst/>
                        </a:rPr>
                        <a:t>mittel  </a:t>
                      </a:r>
                      <a:endParaRPr lang="de-DE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3329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Weitere QM-Systeme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80248" y="382959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25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Joint </a:t>
            </a:r>
            <a:r>
              <a:rPr lang="de-DE" dirty="0" err="1" smtClean="0"/>
              <a:t>Commission</a:t>
            </a:r>
            <a:r>
              <a:rPr lang="de-DE" dirty="0" smtClean="0"/>
              <a:t> International (JCI)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Internationale Akkreditierungsstandards für KH  JCAHO (Joint </a:t>
            </a:r>
            <a:r>
              <a:rPr lang="de-DE" dirty="0" err="1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Commission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on Accreditation </a:t>
            </a:r>
            <a:r>
              <a:rPr lang="de-DE" dirty="0" err="1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Healthcare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dirty="0" err="1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Organisazions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  US-amerikanische Non-Profit Organisation (1952)   </a:t>
            </a:r>
          </a:p>
          <a:p>
            <a:pPr marL="0" indent="0"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Erhöhung der Sicherheit und Qualität medizinischer Leistungen (viele Parallelen zu KTQ)  nur in USA</a:t>
            </a:r>
          </a:p>
          <a:p>
            <a:pPr marL="0" indent="0"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Anforderungskatalog: JCI – internationale Zweigstelle  ca. 400 Standards, ca. 1000 messbare Elemente, internationale Patientensicherheitsziele (umfassen: ambulante Behandlung, klinische Labors, Eichrichtungen für medizinische Grundversorgung, medizinischer Transport)</a:t>
            </a:r>
          </a:p>
          <a:p>
            <a:pPr marL="0" indent="0"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Gültigkeitsdauer 3 Jahre</a:t>
            </a:r>
          </a:p>
          <a:p>
            <a:pPr marL="0" indent="0"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In D selten</a:t>
            </a:r>
            <a:endParaRPr lang="de-DE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492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ProCum</a:t>
            </a:r>
            <a:r>
              <a:rPr lang="de-DE" dirty="0" smtClean="0"/>
              <a:t> </a:t>
            </a:r>
            <a:r>
              <a:rPr lang="de-DE" dirty="0" err="1" smtClean="0"/>
              <a:t>Cert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Zentrales Motiv von </a:t>
            </a:r>
            <a:r>
              <a:rPr lang="de-DE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proCum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de-DE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Cert</a:t>
            </a: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 ist die Berücksichtigung ethischer Aspekte bei der Gestaltung von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Managementsystemen </a:t>
            </a: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de-DE" b="1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KTQ/ISO + christliche Grundsätze</a:t>
            </a:r>
            <a:endParaRPr lang="de-DE" b="1" dirty="0" smtClean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Viel Wert gelegt wird zusätzlich auf relevante Bereiche wie:</a:t>
            </a:r>
          </a:p>
          <a:p>
            <a:pPr marL="0" indent="0">
              <a:buNone/>
            </a:pPr>
            <a:r>
              <a:rPr lang="de-DE" dirty="0">
                <a:ea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de-DE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Seelsorge</a:t>
            </a:r>
          </a:p>
          <a:p>
            <a:pPr marL="0" indent="0">
              <a:buNone/>
            </a:pPr>
            <a:r>
              <a:rPr lang="de-DE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•	Schmerzmanagement</a:t>
            </a:r>
          </a:p>
          <a:p>
            <a:pPr marL="0" indent="0">
              <a:buNone/>
            </a:pPr>
            <a:r>
              <a:rPr lang="de-DE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•	Palliativbetreuung</a:t>
            </a:r>
          </a:p>
          <a:p>
            <a:pPr marL="0" indent="0">
              <a:buNone/>
            </a:pPr>
            <a:r>
              <a:rPr lang="de-DE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•	</a:t>
            </a:r>
            <a:r>
              <a:rPr lang="de-DE" b="1" dirty="0" smtClean="0">
                <a:ea typeface="Times New Roman" panose="02020603050405020304" pitchFamily="18" charset="0"/>
                <a:cs typeface="Times New Roman" panose="02020603050405020304" pitchFamily="18" charset="0"/>
              </a:rPr>
              <a:t>Sterbebegleitung</a:t>
            </a:r>
          </a:p>
          <a:p>
            <a:pPr marL="0" indent="0">
              <a:buNone/>
            </a:pPr>
            <a:r>
              <a:rPr lang="de-DE" dirty="0" smtClean="0"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Wertorientiert, interprofessionell, hierarchiedurchdringend mit Betonung christlicher, spiritueller und christlicher Ideale</a:t>
            </a:r>
            <a:endParaRPr lang="de-DE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de-DE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0171" y="3620589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609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ProCum</a:t>
            </a:r>
            <a:r>
              <a:rPr lang="de-DE" dirty="0" smtClean="0"/>
              <a:t> </a:t>
            </a:r>
            <a:r>
              <a:rPr lang="de-DE" dirty="0" err="1" smtClean="0"/>
              <a:t>Cert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dirty="0" smtClean="0">
                <a:sym typeface="Wingdings" panose="05000000000000000000" pitchFamily="2" charset="2"/>
              </a:rPr>
              <a:t>Spezifische Qualität eines konfessionellen Krankenhauses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Werteorientierung – christliches Gottes-, Menschen- und Weltbild  Kriterien: z.B. Angebot der Seelsorge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Bemühen um den ganzen Menschen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Einbeziehen von Angehörigen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Einbeziehen von Mitarbeitern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dirty="0" smtClean="0">
                <a:sym typeface="Wingdings" panose="05000000000000000000" pitchFamily="2" charset="2"/>
              </a:rPr>
              <a:t>Bewertungskriterien</a:t>
            </a:r>
          </a:p>
          <a:p>
            <a:pPr lvl="3"/>
            <a:r>
              <a:rPr lang="de-DE" sz="2000" u="sng" dirty="0" smtClean="0">
                <a:sym typeface="Wingdings" panose="05000000000000000000" pitchFamily="2" charset="2"/>
              </a:rPr>
              <a:t>Erreichungsgrad: </a:t>
            </a:r>
            <a:r>
              <a:rPr lang="de-DE" sz="2000" dirty="0" smtClean="0">
                <a:sym typeface="Wingdings" panose="05000000000000000000" pitchFamily="2" charset="2"/>
              </a:rPr>
              <a:t>Erfüllung der Kriterien (PDCA)</a:t>
            </a:r>
          </a:p>
          <a:p>
            <a:pPr lvl="3"/>
            <a:r>
              <a:rPr lang="de-DE" sz="2000" u="sng" dirty="0" smtClean="0">
                <a:sym typeface="Wingdings" panose="05000000000000000000" pitchFamily="2" charset="2"/>
              </a:rPr>
              <a:t>Durchdringungsgrad: </a:t>
            </a:r>
            <a:r>
              <a:rPr lang="de-DE" sz="2000" dirty="0" smtClean="0">
                <a:sym typeface="Wingdings" panose="05000000000000000000" pitchFamily="2" charset="2"/>
              </a:rPr>
              <a:t>Breite der Umsetzung über alle Bereiche des KH</a:t>
            </a:r>
          </a:p>
          <a:p>
            <a:pPr lvl="3">
              <a:buFont typeface="Wingdings" panose="05000000000000000000" pitchFamily="2" charset="2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Voraussetzungen  Selbstbewertung  Fremdbewertung/Visitation Zertifizierung</a:t>
            </a:r>
          </a:p>
          <a:p>
            <a:pPr lvl="3">
              <a:buFont typeface="Wingdings" panose="05000000000000000000" pitchFamily="2" charset="2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Kein Extra Auditor für </a:t>
            </a:r>
            <a:r>
              <a:rPr lang="de-DE" sz="2000" dirty="0" err="1" smtClean="0">
                <a:sym typeface="Wingdings" panose="05000000000000000000" pitchFamily="2" charset="2"/>
              </a:rPr>
              <a:t>pCC</a:t>
            </a:r>
            <a:endParaRPr lang="de-DE" sz="2000" dirty="0" smtClean="0">
              <a:sym typeface="Wingdings" panose="05000000000000000000" pitchFamily="2" charset="2"/>
            </a:endParaRPr>
          </a:p>
          <a:p>
            <a:pPr lvl="3"/>
            <a:endParaRPr lang="de-DE" sz="2000" dirty="0" smtClean="0">
              <a:sym typeface="Wingdings" panose="05000000000000000000" pitchFamily="2" charset="2"/>
            </a:endParaRPr>
          </a:p>
          <a:p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826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KTG – Kooperation für Transparenz und Qualität)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Von und für medizinische Versorgungsbereiche entwickeltes Verfahren (stationär und ambulant)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b="1" dirty="0" smtClean="0"/>
              <a:t>Grundgedanke: Förderung einer Klinikgrenzen überschreitenden Kommunikation/ Kooperation</a:t>
            </a:r>
            <a:endParaRPr lang="de-DE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oft Einstiegsmodell und Zertifizierungssystem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 smtClean="0"/>
              <a:t>branchenspezfisch</a:t>
            </a:r>
            <a:r>
              <a:rPr lang="de-DE" dirty="0" smtClean="0"/>
              <a:t>! </a:t>
            </a:r>
            <a:r>
              <a:rPr lang="de-DE" dirty="0" smtClean="0">
                <a:sym typeface="Wingdings" panose="05000000000000000000" pitchFamily="2" charset="2"/>
              </a:rPr>
              <a:t> Vorteil: keine Anpassung nötig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b="1" dirty="0" smtClean="0">
                <a:sym typeface="Wingdings" panose="05000000000000000000" pitchFamily="2" charset="2"/>
              </a:rPr>
              <a:t>Ganzhauszertifizierung, </a:t>
            </a:r>
            <a:r>
              <a:rPr lang="de-DE" dirty="0" smtClean="0">
                <a:sym typeface="Wingdings" panose="05000000000000000000" pitchFamily="2" charset="2"/>
              </a:rPr>
              <a:t>keine Teilbereiche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Voraussetzung für Zertifizierung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55% der maximalen Punktzahl in jeder Kategorie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Teilnahme an der externen QS des KTQ-Betriebes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Veröffentlichung</a:t>
            </a:r>
            <a:endParaRPr lang="de-DE" sz="2000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434" y="4770120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75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ProCum</a:t>
            </a:r>
            <a:r>
              <a:rPr lang="de-DE" dirty="0" smtClean="0"/>
              <a:t> </a:t>
            </a:r>
            <a:r>
              <a:rPr lang="de-DE" dirty="0" err="1" smtClean="0"/>
              <a:t>Cert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69268" y="864108"/>
            <a:ext cx="7315200" cy="1160635"/>
          </a:xfrm>
        </p:spPr>
        <p:txBody>
          <a:bodyPr>
            <a:normAutofit/>
          </a:bodyPr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dirty="0" smtClean="0">
                <a:sym typeface="Wingdings" panose="05000000000000000000" pitchFamily="2" charset="2"/>
              </a:rPr>
              <a:t>Verfahren nach </a:t>
            </a:r>
            <a:r>
              <a:rPr lang="de-DE" b="1" dirty="0" err="1" smtClean="0">
                <a:sym typeface="Wingdings" panose="05000000000000000000" pitchFamily="2" charset="2"/>
              </a:rPr>
              <a:t>ProCum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Cert</a:t>
            </a:r>
            <a:r>
              <a:rPr lang="de-DE" b="1" dirty="0" smtClean="0">
                <a:sym typeface="Wingdings" panose="05000000000000000000" pitchFamily="2" charset="2"/>
              </a:rPr>
              <a:t> inkl. KTQ  folgt dem PDCA-Zyklus</a:t>
            </a:r>
          </a:p>
          <a:p>
            <a:endParaRPr lang="de-DE" dirty="0" smtClean="0">
              <a:sym typeface="Wingdings" panose="05000000000000000000" pitchFamily="2" charset="2"/>
            </a:endParaRP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682735263"/>
              </p:ext>
            </p:extLst>
          </p:nvPr>
        </p:nvGraphicFramePr>
        <p:xfrm>
          <a:off x="3653730" y="1739319"/>
          <a:ext cx="7746275" cy="4140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9073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 (Qualität und Entwicklung in der Praxis)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Individuelle und kollektive Qualitätsförderung in Praxen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smtClean="0"/>
              <a:t>Entwicklung im Vorfeld bezüglich kommender vertragsärztlicher QM-Darlegung im ambulanten Bereich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9030" y="4085272"/>
            <a:ext cx="3676650" cy="1247775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0395" y="460030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3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 (Qualität und Entwicklung in der Praxis)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à"/>
            </a:pPr>
            <a:r>
              <a:rPr lang="de-DE" b="1" u="sng" dirty="0" smtClean="0">
                <a:sym typeface="Wingdings" panose="05000000000000000000" pitchFamily="2" charset="2"/>
              </a:rPr>
              <a:t>Probleme in der ambulanten Versorgung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b="1" dirty="0" smtClean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Niedrige Ereignis-/Fallzahlen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keine klaren Endprodukte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psychosoziale Kompetenz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Verdachtsdiagnosen/Beschwerdebilder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chronische Erkrankungen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lange Verläufe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Versorgungskoordination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sz="2000" dirty="0">
                <a:sym typeface="Wingdings" panose="05000000000000000000" pitchFamily="2" charset="2"/>
              </a:rPr>
              <a:t> </a:t>
            </a:r>
            <a:r>
              <a:rPr lang="de-DE" sz="2000" dirty="0" smtClean="0">
                <a:sym typeface="Wingdings" panose="05000000000000000000" pitchFamily="2" charset="2"/>
              </a:rPr>
              <a:t>häufige Kontakte/ intensive Kommunikation</a:t>
            </a:r>
          </a:p>
          <a:p>
            <a:pPr lvl="1">
              <a:buFont typeface="Wingdings" panose="05000000000000000000" pitchFamily="2" charset="2"/>
              <a:buChar char="à"/>
            </a:pPr>
            <a:endParaRPr lang="de-DE" b="1" u="sng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0801" y="4417423"/>
            <a:ext cx="609600" cy="609600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718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auch im niedergelassenen Bereich Berichtspflicht der kassenärztliche Vereinigung (KV)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dirty="0" err="1" smtClean="0"/>
              <a:t>Ca</a:t>
            </a:r>
            <a:r>
              <a:rPr lang="de-DE" dirty="0" smtClean="0"/>
              <a:t> 50% der abrechenbaren Leistungen sind qualitätsgesichert (Genehmigungsvorbehalt)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b="1" dirty="0" smtClean="0"/>
              <a:t>Qualitätssicherung von 50 Leistungsbereichen + DMP </a:t>
            </a:r>
            <a:r>
              <a:rPr lang="de-DE" dirty="0" smtClean="0"/>
              <a:t>– </a:t>
            </a:r>
            <a:r>
              <a:rPr lang="de-DE" dirty="0" err="1"/>
              <a:t>D</a:t>
            </a:r>
            <a:r>
              <a:rPr lang="de-DE" dirty="0" err="1" smtClean="0"/>
              <a:t>isease</a:t>
            </a:r>
            <a:r>
              <a:rPr lang="de-DE" dirty="0" smtClean="0"/>
              <a:t> </a:t>
            </a:r>
            <a:r>
              <a:rPr lang="de-DE" dirty="0"/>
              <a:t>M</a:t>
            </a:r>
            <a:r>
              <a:rPr lang="de-DE" dirty="0" smtClean="0"/>
              <a:t>anagement Programme (Diabetes, </a:t>
            </a:r>
            <a:r>
              <a:rPr lang="de-DE" dirty="0" err="1" smtClean="0"/>
              <a:t>Kononare</a:t>
            </a:r>
            <a:r>
              <a:rPr lang="de-DE" dirty="0" smtClean="0"/>
              <a:t> Herzerkrankung, COPD, Mammakarzinom, Asthma)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u="sng" dirty="0" smtClean="0"/>
              <a:t>Institutionalisierte QS der KV </a:t>
            </a:r>
            <a:r>
              <a:rPr lang="de-DE" u="sng" dirty="0" smtClean="0">
                <a:sym typeface="Wingdings" panose="05000000000000000000" pitchFamily="2" charset="2"/>
              </a:rPr>
              <a:t> Instrumente der QS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Einzelfallprüfungen mittels </a:t>
            </a:r>
            <a:r>
              <a:rPr lang="de-DE" sz="2000" dirty="0" err="1" smtClean="0">
                <a:sym typeface="Wingdings" panose="05000000000000000000" pitchFamily="2" charset="2"/>
              </a:rPr>
              <a:t>Stcihprobe</a:t>
            </a:r>
            <a:endParaRPr lang="de-DE" sz="2000" dirty="0" smtClean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Frequenzregelungen (Mindestmengen)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Gerätebezogene Prüfungen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Praxisbegehungen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Kolloquien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Rückmeldung/Feedback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Patientenbefragungen</a:t>
            </a:r>
            <a:endParaRPr lang="de-DE" sz="2000" dirty="0"/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13638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42697" y="851045"/>
            <a:ext cx="7315200" cy="180071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Einrichtungsinternes QM verpflichtend für alle Einrichtungen –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Unterstützung durch QEP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b="1" dirty="0" smtClean="0"/>
              <a:t>Kernzielkatalog – Selbstbestimmung – Transparenz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3141373761"/>
              </p:ext>
            </p:extLst>
          </p:nvPr>
        </p:nvGraphicFramePr>
        <p:xfrm>
          <a:off x="5146765" y="2664823"/>
          <a:ext cx="6250943" cy="357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fik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534" y="3774231"/>
            <a:ext cx="4396011" cy="3083769"/>
          </a:xfrm>
          <a:prstGeom prst="rect">
            <a:avLst/>
          </a:prstGeom>
        </p:spPr>
      </p:pic>
      <p:sp>
        <p:nvSpPr>
          <p:cNvPr id="6" name="Stern mit 5 Zacken 5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7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571897" y="31196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2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b="1" dirty="0" smtClean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2806462312"/>
              </p:ext>
            </p:extLst>
          </p:nvPr>
        </p:nvGraphicFramePr>
        <p:xfrm>
          <a:off x="3534228" y="1358561"/>
          <a:ext cx="8496664" cy="413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160292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b="1" u="sng" dirty="0" smtClean="0">
                <a:sym typeface="Wingdings" panose="05000000000000000000" pitchFamily="2" charset="2"/>
              </a:rPr>
              <a:t>Charakteristika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Modular aufgebaut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Stufenweiser Einstieg möglich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Indikatorbasiert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Handbuchgestützt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Leicht verständlich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Praxisbezogen</a:t>
            </a:r>
          </a:p>
          <a:p>
            <a:pPr lvl="3"/>
            <a:r>
              <a:rPr lang="de-DE" sz="2000" dirty="0" smtClean="0">
                <a:sym typeface="Wingdings" panose="05000000000000000000" pitchFamily="2" charset="2"/>
              </a:rPr>
              <a:t>Zertifizierungsfähig</a:t>
            </a:r>
          </a:p>
          <a:p>
            <a:pPr lvl="1"/>
            <a:endParaRPr lang="de-DE" b="1" dirty="0" smtClean="0">
              <a:sym typeface="Wingdings" panose="05000000000000000000" pitchFamily="2" charset="2"/>
            </a:endParaRPr>
          </a:p>
          <a:p>
            <a:pPr marL="201168" lvl="1" indent="0">
              <a:buNone/>
            </a:pPr>
            <a:endParaRPr lang="de-DE" b="1" dirty="0" smtClean="0">
              <a:sym typeface="Wingdings" panose="05000000000000000000" pitchFamily="2" charset="2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057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QEP - Beispiel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250" y="1413065"/>
            <a:ext cx="5561619" cy="4022725"/>
          </a:xfrm>
        </p:spPr>
      </p:pic>
    </p:spTree>
    <p:extLst>
      <p:ext uri="{BB962C8B-B14F-4D97-AF65-F5344CB8AC3E}">
        <p14:creationId xmlns:p14="http://schemas.microsoft.com/office/powerpoint/2010/main" val="40633213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Vorteile QM System in der Praxis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750005"/>
              </p:ext>
            </p:extLst>
          </p:nvPr>
        </p:nvGraphicFramePr>
        <p:xfrm>
          <a:off x="3775165" y="1306287"/>
          <a:ext cx="8098587" cy="5148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6407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19205" y="1148751"/>
            <a:ext cx="3046509" cy="4494403"/>
          </a:xfrm>
        </p:spPr>
        <p:txBody>
          <a:bodyPr>
            <a:normAutofit/>
          </a:bodyPr>
          <a:lstStyle/>
          <a:p>
            <a:r>
              <a:rPr lang="de-DE" dirty="0" smtClean="0"/>
              <a:t>Gründe für die Einführung von QM in Praxen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378533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846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KTQ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Katalog an Einzelanforderungen mit je vollständigem PDCA-Zyklus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Basis: EFQM: Selbst- und Fremdbewertung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Selbstbewertungsbericht (KTQ-Bericht)  25 Kategorien, 63 Kriterien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alle Fragen, Themen/Konzepte, die Kriterien zugeordnet sind müssen beantwortet werden, wenn sie für Einrichtung zutreffen (Freitext) (falls nicht zutreffend  kurze Begründung)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Selbstbewertung wird an Zertifizierungsgesellschaft versendet  3 Auditoren lesen Bericht  Erstellung des Auditplanes  Audit (Auditoren: ärztlich, pflegerisch, technisch/</a:t>
            </a:r>
            <a:r>
              <a:rPr lang="de-DE" dirty="0" err="1" smtClean="0">
                <a:sym typeface="Wingdings" panose="05000000000000000000" pitchFamily="2" charset="2"/>
              </a:rPr>
              <a:t>verwalt</a:t>
            </a:r>
            <a:r>
              <a:rPr lang="de-DE" dirty="0" smtClean="0">
                <a:sym typeface="Wingdings" panose="05000000000000000000" pitchFamily="2" charset="2"/>
              </a:rPr>
              <a:t>.) (ca. 1 Woche)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Bis 2000 nur im stationären Bereich, danach auch in Praxen, Rettungsdienst, Reha, Palliativ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Insgesamt sehr prozess- und </a:t>
            </a:r>
            <a:r>
              <a:rPr lang="de-DE" dirty="0" err="1" smtClean="0">
                <a:sym typeface="Wingdings" panose="05000000000000000000" pitchFamily="2" charset="2"/>
              </a:rPr>
              <a:t>strukturlastig</a:t>
            </a:r>
            <a:r>
              <a:rPr lang="de-DE" dirty="0" smtClean="0">
                <a:sym typeface="Wingdings" panose="05000000000000000000" pitchFamily="2" charset="2"/>
              </a:rPr>
              <a:t>, wenig medizinische Inhalte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In D bislang ca. gleich häufig im Vgl. zu ISO, aktuell jedoch sinkend („bewegt sich nicht genug“)</a:t>
            </a:r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060" y="35160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81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DKG (Deutsche Krebs-gesellschaft)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Basis: Leitlinien </a:t>
            </a:r>
            <a:r>
              <a:rPr lang="de-DE" dirty="0" smtClean="0">
                <a:sym typeface="Wingdings" panose="05000000000000000000" pitchFamily="2" charset="2"/>
              </a:rPr>
              <a:t> fachliche Anforderungen  Zertifizierung/ Dokumentation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Brustzentren seit 2005, nach und nach Zertifizierung weiterer Zentren möglich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Akzeptiert ISO oder KTQ als QM-System, wobei seit 2017 kein zertifiziertes QM-System mehr gefordert ist  siehe Extravorlesung DKG</a:t>
            </a:r>
            <a:endParaRPr lang="de-DE" dirty="0"/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5222" y="397328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0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2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-301" t="10447" r="3602" b="28256"/>
          <a:stretch/>
        </p:blipFill>
        <p:spPr>
          <a:xfrm>
            <a:off x="143693" y="796836"/>
            <a:ext cx="11728908" cy="4180113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46663" y="51154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1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8670" t="10983" r="9707" b="15803"/>
          <a:stretch/>
        </p:blipFill>
        <p:spPr>
          <a:xfrm>
            <a:off x="718457" y="574766"/>
            <a:ext cx="10620103" cy="53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645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638" t="28125" r="78580" b="34732"/>
          <a:stretch/>
        </p:blipFill>
        <p:spPr>
          <a:xfrm>
            <a:off x="1097280" y="1845734"/>
            <a:ext cx="2704011" cy="271707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5"/>
          <a:srcRect l="2141" t="18125" r="86612" b="7589"/>
          <a:stretch/>
        </p:blipFill>
        <p:spPr>
          <a:xfrm>
            <a:off x="4101352" y="286603"/>
            <a:ext cx="1463425" cy="54341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6"/>
          <a:srcRect l="1714" t="62054" r="82495" b="25982"/>
          <a:stretch/>
        </p:blipFill>
        <p:spPr>
          <a:xfrm>
            <a:off x="4074459" y="5829126"/>
            <a:ext cx="1838836" cy="783341"/>
          </a:xfrm>
          <a:prstGeom prst="rect">
            <a:avLst/>
          </a:prstGeom>
        </p:spPr>
      </p:pic>
      <p:pic>
        <p:nvPicPr>
          <p:cNvPr id="8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44485" y="453431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23094" t="15267" r="24298" b="5982"/>
          <a:stretch/>
        </p:blipFill>
        <p:spPr>
          <a:xfrm>
            <a:off x="4339531" y="704615"/>
            <a:ext cx="6844937" cy="5760720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16480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79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68" y="1123837"/>
            <a:ext cx="7579081" cy="512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246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478" y="286603"/>
            <a:ext cx="7724135" cy="226171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33334" t="17232" r="36647" b="5447"/>
          <a:stretch/>
        </p:blipFill>
        <p:spPr>
          <a:xfrm>
            <a:off x="7824652" y="587829"/>
            <a:ext cx="3905794" cy="565621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53" y="2704792"/>
            <a:ext cx="5896183" cy="39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03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988" y="1527574"/>
            <a:ext cx="6104524" cy="408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225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3" y="286603"/>
            <a:ext cx="6104524" cy="408259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220" y="2362932"/>
            <a:ext cx="6436587" cy="422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384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l="23930" t="39554" r="42939" b="20982"/>
          <a:stretch/>
        </p:blipFill>
        <p:spPr>
          <a:xfrm>
            <a:off x="222068" y="1081166"/>
            <a:ext cx="4310743" cy="288689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10979" t="22768" r="52275" b="9911"/>
          <a:stretch/>
        </p:blipFill>
        <p:spPr>
          <a:xfrm>
            <a:off x="5042263" y="509451"/>
            <a:ext cx="4781006" cy="492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3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KTQ</a:t>
            </a:r>
            <a:endParaRPr lang="de-DE" dirty="0"/>
          </a:p>
        </p:txBody>
      </p:sp>
      <p:pic>
        <p:nvPicPr>
          <p:cNvPr id="4" name="Bild 20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1144" y="863600"/>
            <a:ext cx="5130387" cy="5121275"/>
          </a:xfrm>
          <a:prstGeom prst="rect">
            <a:avLst/>
          </a:prstGeom>
        </p:spPr>
      </p:pic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079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83" t="27794" r="39495" b="7586"/>
          <a:stretch/>
        </p:blipFill>
        <p:spPr>
          <a:xfrm>
            <a:off x="4898570" y="1011981"/>
            <a:ext cx="6921977" cy="4304602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23930" t="39554" r="42939" b="20982"/>
          <a:stretch/>
        </p:blipFill>
        <p:spPr>
          <a:xfrm>
            <a:off x="222068" y="1081166"/>
            <a:ext cx="4310743" cy="28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46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/>
          <a:srcRect l="14995" t="11160" r="16233" b="7947"/>
          <a:stretch/>
        </p:blipFill>
        <p:spPr>
          <a:xfrm>
            <a:off x="1652451" y="286603"/>
            <a:ext cx="8948057" cy="5917475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6503" y="43390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5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204" t="20447" r="49765" b="20803"/>
          <a:stretch/>
        </p:blipFill>
        <p:spPr>
          <a:xfrm>
            <a:off x="5995852" y="286603"/>
            <a:ext cx="5983613" cy="5983568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6902" t="12589" r="40529" b="7589"/>
          <a:stretch/>
        </p:blipFill>
        <p:spPr>
          <a:xfrm>
            <a:off x="457200" y="286603"/>
            <a:ext cx="5538652" cy="583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27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t="10983" r="3885" b="9085"/>
          <a:stretch/>
        </p:blipFill>
        <p:spPr>
          <a:xfrm>
            <a:off x="230709" y="351917"/>
            <a:ext cx="11791541" cy="55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000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Literatur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Pfeifer T., Schmitt, R. (2014): </a:t>
            </a:r>
            <a:r>
              <a:rPr lang="de-DE" dirty="0" err="1"/>
              <a:t>Masing</a:t>
            </a:r>
            <a:r>
              <a:rPr lang="de-DE" dirty="0"/>
              <a:t>. Handbuch Qualitätsmanagement. 6. überarbeitete Auflage. Hanser Verlag München. ISBN 978-3-446-43431-8</a:t>
            </a:r>
          </a:p>
          <a:p>
            <a:r>
              <a:rPr lang="de-DE" dirty="0"/>
              <a:t> </a:t>
            </a:r>
            <a:r>
              <a:rPr lang="de-DE" dirty="0" smtClean="0"/>
              <a:t>EN </a:t>
            </a:r>
            <a:r>
              <a:rPr lang="de-DE" dirty="0"/>
              <a:t>ISO 9000:2005 Qualitätsmanagementsysteme – Grundlagen und Begriffe. Europäisches Komitee für Normung (CEN). Beuth Verlag GmbH Berlin (Hrsg.) 2005</a:t>
            </a:r>
          </a:p>
          <a:p>
            <a:r>
              <a:rPr lang="de-DE" dirty="0" smtClean="0"/>
              <a:t>DIN </a:t>
            </a:r>
            <a:r>
              <a:rPr lang="de-DE" dirty="0"/>
              <a:t>EN ISO 9001:2015 Qualitätsmanagementsysteme - Anforderungen. DIN-Normenausschuss Qualitätsmanagement, Statistik und Zertifizierungsgrundlagen (NQSZ). Deutsches Institut für Normung e.V., Beuth Verlag GmbH Berlin (Hrsg.)</a:t>
            </a:r>
          </a:p>
          <a:p>
            <a:r>
              <a:rPr lang="de-DE" dirty="0"/>
              <a:t> </a:t>
            </a:r>
            <a:r>
              <a:rPr lang="de-DE" dirty="0" smtClean="0"/>
              <a:t>TÜV </a:t>
            </a:r>
            <a:r>
              <a:rPr lang="de-DE" dirty="0"/>
              <a:t>SÜD (2017): Qualität auf einen Blick. Leitfaden zur ISO 9001:2015. TÜV SÜD Management Service GmbH (Hrsg.), München</a:t>
            </a:r>
          </a:p>
          <a:p>
            <a:r>
              <a:rPr lang="de-DE" dirty="0"/>
              <a:t>Vogt U. (2012): Qualitätsmanagement: Begriffe und Definitionen. 9. Überarbeitete Auflage. TÜV SÜD Akademie GmbH (Hrsg.), München. ISBN 978-3-00-026708-6</a:t>
            </a:r>
          </a:p>
          <a:p>
            <a:r>
              <a:rPr lang="de-DE" dirty="0" smtClean="0"/>
              <a:t>Wirtschaftslexikon </a:t>
            </a:r>
            <a:r>
              <a:rPr lang="de-DE" dirty="0"/>
              <a:t>(Stand 17.06.2017) unter:</a:t>
            </a:r>
          </a:p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www.wirtschaftslexikon24.com/d/managementsystem/managementsystem.htm</a:t>
            </a:r>
            <a:endParaRPr lang="de-DE" dirty="0" smtClean="0"/>
          </a:p>
          <a:p>
            <a:r>
              <a:rPr lang="de-DE" dirty="0" smtClean="0"/>
              <a:t>www.onkozert.de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110957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b="1" dirty="0" smtClean="0"/>
              <a:t>Vielen Dank für Ihr Interesse!</a:t>
            </a:r>
            <a:endParaRPr lang="de-DE" sz="3200" b="1" dirty="0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9097" y="24188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KTQ</a:t>
            </a:r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780458880"/>
              </p:ext>
            </p:extLst>
          </p:nvPr>
        </p:nvGraphicFramePr>
        <p:xfrm>
          <a:off x="3200401" y="1345474"/>
          <a:ext cx="8679542" cy="4585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8737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KTQ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 smtClean="0"/>
              <a:t> </a:t>
            </a:r>
            <a:r>
              <a:rPr lang="de-DE" b="1" dirty="0" smtClean="0"/>
              <a:t>Qualitätskategorien: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Patientenorientierung im KH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Sicherstellung der Mitarbeiterorientierung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Sicherheit im KH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Informationswesen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Krankenhausführung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smtClean="0"/>
              <a:t>Qualitätsmanagement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b="1" dirty="0" smtClean="0"/>
              <a:t>Contra: kein Managementreview, keine Verantwortung der Leitung</a:t>
            </a:r>
            <a:endParaRPr lang="de-DE" b="1" dirty="0"/>
          </a:p>
        </p:txBody>
      </p:sp>
      <p:sp>
        <p:nvSpPr>
          <p:cNvPr id="4" name="Stern mit 5 Zacken 3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5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7060" y="369896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6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ISO KTQ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0613114"/>
              </p:ext>
            </p:extLst>
          </p:nvPr>
        </p:nvGraphicFramePr>
        <p:xfrm>
          <a:off x="3578906" y="1123837"/>
          <a:ext cx="8256044" cy="464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28022">
                  <a:extLst>
                    <a:ext uri="{9D8B030D-6E8A-4147-A177-3AD203B41FA5}">
                      <a16:colId xmlns:a16="http://schemas.microsoft.com/office/drawing/2014/main" val="3580813233"/>
                    </a:ext>
                  </a:extLst>
                </a:gridCol>
                <a:gridCol w="4128022">
                  <a:extLst>
                    <a:ext uri="{9D8B030D-6E8A-4147-A177-3AD203B41FA5}">
                      <a16:colId xmlns:a16="http://schemas.microsoft.com/office/drawing/2014/main" val="289165285"/>
                    </a:ext>
                  </a:extLst>
                </a:gridCol>
              </a:tblGrid>
              <a:tr h="305378">
                <a:tc>
                  <a:txBody>
                    <a:bodyPr/>
                    <a:lstStyle/>
                    <a:p>
                      <a:r>
                        <a:rPr lang="de-DE" dirty="0" smtClean="0"/>
                        <a:t>DIN EN ISO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KTQ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545978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Weltweit anerkannt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Nur In Deutschland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6517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branchenunabhängig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Gesundheitswesen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803125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Abstrakte</a:t>
                      </a:r>
                      <a:r>
                        <a:rPr lang="de-DE" sz="1400" baseline="0" dirty="0" smtClean="0"/>
                        <a:t> Sprache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KH-spezifische</a:t>
                      </a:r>
                      <a:r>
                        <a:rPr lang="de-DE" sz="1400" baseline="0" dirty="0" smtClean="0"/>
                        <a:t> Sprache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130742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Teilzertifizierung möglich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Gesamteinrichtungszertifizierung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2444563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Erfüllung von Mindestanforderungen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Mindestpunktzahl pro Kategorie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1003077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Normenreihe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Kriterienkatalog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8256285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Zertifikat ja/nein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Zertifikat ab 55%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4845"/>
                  </a:ext>
                </a:extLst>
              </a:tr>
              <a:tr h="53441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Zertifikatsdauer 3 a (jährliche Überwachungsaudits)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Zertifikat</a:t>
                      </a:r>
                      <a:r>
                        <a:rPr lang="de-DE" sz="1400" baseline="0" dirty="0" smtClean="0"/>
                        <a:t>sdauer 3 a</a:t>
                      </a:r>
                      <a:endParaRPr lang="de-DE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225044"/>
                  </a:ext>
                </a:extLst>
              </a:tr>
              <a:tr h="534411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Festlegung und Anforderungen an ein Qualitätsmanagementsystems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/>
                        <a:t>Kein Qualitätsmanagementsystem</a:t>
                      </a:r>
                    </a:p>
                    <a:p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346841"/>
                  </a:ext>
                </a:extLst>
              </a:tr>
              <a:tr h="305378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Kosten niedriger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Kosten höher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144916"/>
                  </a:ext>
                </a:extLst>
              </a:tr>
              <a:tr h="763444"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Inhalt: Übereinstimmung</a:t>
                      </a:r>
                      <a:r>
                        <a:rPr lang="de-DE" sz="1400" baseline="0" dirty="0" smtClean="0"/>
                        <a:t> mit Qualitätsdokumenten, Erfüllung der Anforderungen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 smtClean="0"/>
                        <a:t>Inhalt: Übereinstimmung mit Selbstbewertung, Bewusstseinsbildung, Verbesserungspotential</a:t>
                      </a:r>
                      <a:endParaRPr lang="de-DE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49322"/>
                  </a:ext>
                </a:extLst>
              </a:tr>
            </a:tbl>
          </a:graphicData>
        </a:graphic>
      </p:graphicFrame>
      <p:sp>
        <p:nvSpPr>
          <p:cNvPr id="5" name="Stern mit 5 Zacken 4"/>
          <p:cNvSpPr/>
          <p:nvPr/>
        </p:nvSpPr>
        <p:spPr>
          <a:xfrm>
            <a:off x="11066417" y="248195"/>
            <a:ext cx="535577" cy="48332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4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5254" y="3444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3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EFQM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412" y="2528887"/>
            <a:ext cx="3624457" cy="2565627"/>
          </a:xfrm>
          <a:prstGeom prst="rect">
            <a:avLst/>
          </a:prstGeom>
        </p:spPr>
      </p:pic>
      <p:pic>
        <p:nvPicPr>
          <p:cNvPr id="6" name="Sound aufgezeichne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2137" y="3811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8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ahmen">
  <a:themeElements>
    <a:clrScheme name="Rahmen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Rahmen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Rahmen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TM03457475[[fn=Rahmen]]</Template>
  <TotalTime>0</TotalTime>
  <Words>1889</Words>
  <Application>Microsoft Office PowerPoint</Application>
  <PresentationFormat>Breitbild</PresentationFormat>
  <Paragraphs>302</Paragraphs>
  <Slides>55</Slides>
  <Notes>0</Notes>
  <HiddenSlides>0</HiddenSlides>
  <MMClips>23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55</vt:i4>
      </vt:variant>
    </vt:vector>
  </HeadingPairs>
  <TitlesOfParts>
    <vt:vector size="62" baseType="lpstr">
      <vt:lpstr>Arial</vt:lpstr>
      <vt:lpstr>Calibri</vt:lpstr>
      <vt:lpstr>Corbel</vt:lpstr>
      <vt:lpstr>Times New Roman</vt:lpstr>
      <vt:lpstr>Wingdings</vt:lpstr>
      <vt:lpstr>Wingdings 2</vt:lpstr>
      <vt:lpstr>Rahmen</vt:lpstr>
      <vt:lpstr>QM-Systeme Teil 2</vt:lpstr>
      <vt:lpstr>KTQ</vt:lpstr>
      <vt:lpstr>KTG – Kooperation für Transparenz und Qualität)</vt:lpstr>
      <vt:lpstr>KTQ</vt:lpstr>
      <vt:lpstr>KTQ</vt:lpstr>
      <vt:lpstr>KTQ</vt:lpstr>
      <vt:lpstr>KTQ</vt:lpstr>
      <vt:lpstr>Vergleich ISO KTQ</vt:lpstr>
      <vt:lpstr>EFQM</vt:lpstr>
      <vt:lpstr>EFQM</vt:lpstr>
      <vt:lpstr>EFQM</vt:lpstr>
      <vt:lpstr>EFQM – Grund-konzepte</vt:lpstr>
      <vt:lpstr>EFQM – Grund-konzepte</vt:lpstr>
      <vt:lpstr>EFQM - Kriterien</vt:lpstr>
      <vt:lpstr>EFQM - Kriterien</vt:lpstr>
      <vt:lpstr>EFQM - Kriterien</vt:lpstr>
      <vt:lpstr>Übersicht ISO, KTQ, EFQM</vt:lpstr>
      <vt:lpstr>Vergleich der großen QM-Systeme</vt:lpstr>
      <vt:lpstr>Vergleich der großen QM-Systeme</vt:lpstr>
      <vt:lpstr>Vergleich der großen QM-Systeme</vt:lpstr>
      <vt:lpstr>Vergleich der großen QM-Systeme</vt:lpstr>
      <vt:lpstr>Vergleich der großen QM-Systeme</vt:lpstr>
      <vt:lpstr>Vergleich der großen QM-Systeme</vt:lpstr>
      <vt:lpstr>Vergleich der großen QM-Systeme</vt:lpstr>
      <vt:lpstr>PowerPoint-Präsentation</vt:lpstr>
      <vt:lpstr>Weitere QM-Systeme</vt:lpstr>
      <vt:lpstr>Joint Commission International (JCI)</vt:lpstr>
      <vt:lpstr>ProCum Cert</vt:lpstr>
      <vt:lpstr>ProCum Cert</vt:lpstr>
      <vt:lpstr>ProCum Cert</vt:lpstr>
      <vt:lpstr>QEP (Qualität und Entwicklung in der Praxis)</vt:lpstr>
      <vt:lpstr>QEP (Qualität und Entwicklung in der Praxis)</vt:lpstr>
      <vt:lpstr>QEP</vt:lpstr>
      <vt:lpstr>QEP</vt:lpstr>
      <vt:lpstr>QEP</vt:lpstr>
      <vt:lpstr>QEP</vt:lpstr>
      <vt:lpstr>QEP - Beispiel</vt:lpstr>
      <vt:lpstr>Vorteile QM System in der Praxis</vt:lpstr>
      <vt:lpstr>Gründe für die Einführung von QM in Praxen</vt:lpstr>
      <vt:lpstr>DKG (Deutsche Krebs-gesellschaft)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Literatur</vt:lpstr>
      <vt:lpstr>PowerPoint-Präsentation</vt:lpstr>
    </vt:vector>
  </TitlesOfParts>
  <Company>Uniklinikum Regensburg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QM-Systeme</dc:title>
  <dc:creator>Julia Maurer</dc:creator>
  <cp:lastModifiedBy>user</cp:lastModifiedBy>
  <cp:revision>72</cp:revision>
  <dcterms:created xsi:type="dcterms:W3CDTF">2019-03-28T14:29:04Z</dcterms:created>
  <dcterms:modified xsi:type="dcterms:W3CDTF">2022-04-06T08:27:47Z</dcterms:modified>
</cp:coreProperties>
</file>